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250" y="418576"/>
            <a:ext cx="4155000" cy="21829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9125" y="3917100"/>
            <a:ext cx="3774900" cy="8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становится видимым: где проходит граница?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90275" y="360000"/>
            <a:ext cx="35757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3525" y="1389075"/>
            <a:ext cx="3774900" cy="22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явной жизни: прозрачность, приватность и цифровая идентичность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551" y="52650"/>
            <a:ext cx="4517397" cy="502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2384950"/>
            <a:ext cx="4029600" cy="239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следы в цифровой среде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59425" y="359991"/>
            <a:ext cx="3774900" cy="14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сети о человеке остаются не только посты, но и множество мелких следов: они складываются в цифровую идентичность и влияют на доверие, безопасность и возможности.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1213575" y="1622463"/>
            <a:ext cx="66216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Явная жизнь начинается там, где обычные мысли и эмоции переходят в публичное пространство: запись, фото или комментарий уже доступны не только автору, но и аудитории.
</a:t>
            </a:r>
            <a:endParaRPr lang="en-US" sz="971" dirty="0"/>
          </a:p>
        </p:txBody>
      </p:sp>
      <p:sp>
        <p:nvSpPr>
          <p:cNvPr id="11" name="Text 2"/>
          <p:cNvSpPr txBox="1"/>
          <p:nvPr/>
        </p:nvSpPr>
        <p:spPr>
          <a:xfrm>
            <a:off x="1213575" y="2255850"/>
            <a:ext cx="66216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это проявляется особенно заметно: сторис, реакции, отметки друзей и онлайн-статусы делают повседневность видимой почти в реальном времени.
</a:t>
            </a:r>
            <a:endParaRPr lang="en-US" sz="971" dirty="0"/>
          </a:p>
        </p:txBody>
      </p:sp>
      <p:sp>
        <p:nvSpPr>
          <p:cNvPr id="12" name="Text 3"/>
          <p:cNvSpPr txBox="1"/>
          <p:nvPr/>
        </p:nvSpPr>
        <p:spPr>
          <a:xfrm>
            <a:off x="1213575" y="2889163"/>
            <a:ext cx="66216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сервисы
</a:t>
            </a:r>
            <a:pPr algn="l" indent="0" marL="0">
              <a:lnSpc>
                <a:spcPct val="100000"/>
              </a:lnSpc>
              <a:buNone/>
            </a:pPr>
            <a:r>
              <a:rPr lang="en-US" sz="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учебные аккаунты и платформы участвуют в этом процессе: активность фиксируется, а привычки и интересы постепенно становятся частью цифрового образа.
</a:t>
            </a:r>
            <a:endParaRPr lang="en-US" sz="971" dirty="0"/>
          </a:p>
        </p:txBody>
      </p:sp>
      <p:sp>
        <p:nvSpPr>
          <p:cNvPr id="13" name="Text 4"/>
          <p:cNvSpPr txBox="1"/>
          <p:nvPr/>
        </p:nvSpPr>
        <p:spPr>
          <a:xfrm>
            <a:off x="1213575" y="3522588"/>
            <a:ext cx="66216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Видимость затрагивает не только содержание сообщений, но и детали жизни: маршруты, круг общения, время активности и эмоциональные реакции.
</a:t>
            </a:r>
            <a:endParaRPr lang="en-US" sz="971" dirty="0"/>
          </a:p>
        </p:txBody>
      </p:sp>
      <p:sp>
        <p:nvSpPr>
          <p:cNvPr id="14" name="Text 5"/>
          <p:cNvSpPr txBox="1"/>
          <p:nvPr/>
        </p:nvSpPr>
        <p:spPr>
          <a:xfrm>
            <a:off x="1213575" y="4156012"/>
            <a:ext cx="66216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общей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таких данных, тем точнее внешние системы могут описывать человека — иногда лучше, чем он сам хотел бы показать.
</a:t>
            </a:r>
            <a:endParaRPr lang="en-US" sz="971" dirty="0"/>
          </a:p>
        </p:txBody>
      </p:sp>
      <p:sp>
        <p:nvSpPr>
          <p:cNvPr id="15" name="Text 6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«явная жизнь»
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8" y="163275"/>
            <a:ext cx="4389935" cy="48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39675" y="360000"/>
            <a:ext cx="3743700" cy="13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публичность стала нормой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89500" y="4241904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другими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сравнения делает публичность способом быть замеченным: пользователь начинает ориентироваться на чужие примеры, а не только на собственные цели.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9500" y="1887929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Поощрение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поощряют регулярное обновление профиля: чем чаще человек публикует, тем заметнее он становится в ленте и рекомендациях.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89500" y="2672588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Механика признания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Лайки, просмотры и комментарии превращают внимание в измеримый результат, из-за чего публичность начинает восприниматься как норма и даже обязанность.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89500" y="3457246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видимости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усиливают видимый контент, продвигая то, что уже привлекло реакцию, и тем самым закрепляют модель постоянной самопрезентации.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60"/>
            <a:ext cx="4468800" cy="31348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цифровая публичность росла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эволюции цифровых платформ и пользовательских форматов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публичности шёл вместе с усложнением сервисов: каждый новый формат делал присутствие в сети более постоянным и более измеримым.
</a:t>
            </a:r>
            <a:endParaRPr lang="en-US" sz="1472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Публичность усиливалась поэтапно: от статичного профиля к непрерывному сбору данных и персонализированным лентам.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19125" y="2293050"/>
            <a:ext cx="17199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Явные данные — это то, что человек публикует сознательно: посты, фотографии, комментарии и реакции. Именно они формируют видимую часть цифрового образа.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90800" y="2293050"/>
            <a:ext cx="17199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метаданные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данные возникают автоматически: время входа, устройство, IP-адрес и длительность просмотра часто собираются без отдельного действия со стороны пользователя.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62500" y="2293050"/>
            <a:ext cx="17199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Геолокация и клики помогают сервисам понять, где человек бывает и чем интересуется. Такие сведения особенно ценны, потому что быстро накапливаются.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34175" y="2293050"/>
            <a:ext cx="17199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по мелочам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текста профиль может быть точным: система сопоставляет множество мелких сигналов и выводит привычки, предпочтения и вероятные интересы.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цифровой след
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данные о нас становятся профилем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одного действия до устойчивого цифрового профиля в платформенных системах.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50" y="1478855"/>
            <a:ext cx="8368800" cy="22147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564275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аккаунты помогают быстрее находить людей со схожими интересами, поддерживать дружеские связи и включаться в сообщества, где проще получить отклик и помощь.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70800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Публичность облегчает участие в волонтёрстве и школьных делах: объявления, отчёты и фото помогают быстрее вовлечься в реальные совместные проекты.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701958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у 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площадки дают доступ к опыту других: можно учиться у сообществ, смотреть разборы, следить за инициативами и находить полезные практики.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33117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Самопрезентация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подростка это удобный способ попробовать разные роли, показать достижения и собрать портфолио для учёбы, конкурсов или творческих проектов.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публичности и самораскрытия
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8" y="163275"/>
            <a:ext cx="4389935" cy="48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39675" y="360000"/>
            <a:ext cx="3743700" cy="13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публичность становится опасной
</a:t>
            </a:r>
            <a:endParaRPr lang="en-US" sz="2300" dirty="0"/>
          </a:p>
        </p:txBody>
      </p:sp>
      <p:sp>
        <p:nvSpPr>
          <p:cNvPr id="11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889500" y="4376831"/>
            <a:ext cx="39573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след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пост или геометка способны остаться в сети надолго и повлиять на репутацию в школе, в компании и при будущих возможностях.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89500" y="1887931"/>
            <a:ext cx="39573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взлома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Аккаунт может быть украден из-за слабого пароля или перехода по вредоносной ссылке, а восстановление доступа часто занимает время и нервы.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89500" y="2510156"/>
            <a:ext cx="39573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Утечка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Переписки, фото и личные скриншоты иногда расходятся без согласия автора, после чего удалить их полностью уже невозможно.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889500" y="3132381"/>
            <a:ext cx="39573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публикации могут стать поводом для насмешек, травли или давления со стороны сверстников, особенно если речь идёт о личных переживаниях.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89500" y="3754606"/>
            <a:ext cx="39573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Манипуляция вниманием
</a:t>
            </a:r>
            <a:pPr algn="l" indent="0" marL="0">
              <a:lnSpc>
                <a:spcPct val="100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запоминают реакции и интересы, поэтому навязчивая реклама и рекомендации могут подталкивать к импульсивным решениям и лишнему потреблению.
</a:t>
            </a:r>
            <a:endParaRPr lang="en-US" sz="9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1058" y="1672875"/>
            <a:ext cx="4769035" cy="200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не делать публичным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463525" y="4814100"/>
            <a:ext cx="8204100" cy="1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цифровой безопасности и приватности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1125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как обычные на первый взгляд сведения складываются в подробный профиль.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26250" y="3996200"/>
            <a:ext cx="36039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фрагментов доступно публично, тем сложнее собрать полный портрет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70584" y="360000"/>
            <a:ext cx="78831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Двухфакторная аутентификация резко снижает риск захвата аккаунта и показывает, что приватность — это не скрытность, а управляемый доступ к данным.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70565" y="4565966"/>
            <a:ext cx="8424000" cy="2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Microsoft Security Blog, данные о снижении риска компрометации учётной записи при MFA.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7813" y="2701985"/>
            <a:ext cx="34560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99,9%
</a:t>
            </a:r>
            <a:endParaRPr lang="en-US" sz="4700" dirty="0"/>
          </a:p>
        </p:txBody>
      </p:sp>
      <p:sp>
        <p:nvSpPr>
          <p:cNvPr id="8" name="Text 4"/>
          <p:cNvSpPr txBox="1"/>
          <p:nvPr/>
        </p:nvSpPr>
        <p:spPr>
          <a:xfrm>
            <a:off x="878072" y="3504624"/>
            <a:ext cx="3456000" cy="6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снижают риск захвата аккаунта при двухфакторной защите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2460122"/>
            <a:ext cx="4468800" cy="15115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выигрывает от явности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 материалам OECD и Electronic Frontier Foundation о цифровых платформах и приватности.
</a:t>
            </a:r>
            <a:endParaRPr lang="en-US" sz="980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и приватность по-разному распределяют выгоды и риски между участниками цифровой среды.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публичность, тем больше возможностей для платформ и рекламы, но тем важнее личный контроль над данными.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50" y="1478855"/>
            <a:ext cx="8368800" cy="22147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564275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отклика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реакции формируют зависимость от внешнего подтверждения: лайк, просмотр или комментарий начинают влиять на самооценку сильнее, чем собственная оценка результата.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70800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 паузы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выгореть, полезно делать паузы, отключать лишние уведомления и оставлять часть общения вне публичного пространства. Это возвращает ощущение личных границ.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701958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витрины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создаёт впечатление непрерывной удачной жизни: всё отфильтровано, отредактировано и выровнено. Из-за этого реальность кажется менее яркой и «недостаточно хорошей».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33117" y="3775450"/>
            <a:ext cx="1775700" cy="9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без лайков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публикация не получает ожидаемого отклика, возникает тревога и сомнение в себе. Для подростка это особенно заметно, потому что социальное признание в сети кажется измеримым.
</a:t>
            </a:r>
            <a:endParaRPr lang="en-US" sz="969" dirty="0"/>
          </a:p>
        </p:txBody>
      </p:sp>
      <p:sp>
        <p:nvSpPr>
          <p:cNvPr id="14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публичность влияет на психику
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256900" y="1638473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видимость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публикацией проверьте, кто увидит запись: все, только друзья или узкий список. Чем шире аудитория, тем выше цена ошибки и сложнее вернуть контроль.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56900" y="24433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Уберите лишнюю геолокацию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отмечайте точное местоположение в моменте и не публикуйте расписание заранее. Такие детали помогают посторонним понять, где вы живёте, учитесь и бываете регулярно.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56900" y="32482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паузу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короткую паузу перед отправкой, особенно если сообщение написано на эмоциях. Несколько секунд часто спасают от импульсивного поста, который потом будет трудно удалить.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56900" y="40530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 учебные и личные аккаунты, а также периодически проверяйте подписчиков и доступ приложений. Так проще ограничить лишний сбор данных и случайные просмотры.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самоконтроля
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8" y="163275"/>
            <a:ext cx="4389935" cy="48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39675" y="360000"/>
            <a:ext cx="3743700" cy="13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попасть в ловушку ленты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89500" y="4241904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показали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материал с несколькими надёжными источниками и спрашивайте, что осталось за кадром. Такой вопрос быстро показывает, насколько лента пытается сузить ваше восприятие.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9500" y="1887929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автор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смотрите не на эмоцию, а на автора и цель публикации. Если источник неясен, а заголовок давит на страх или возмущение, перед вами может быть манипуляция.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89500" y="2672588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Проверяйте, какие данные о вас собираются в ответ на просмотр, подписку или клик. Бесплатный контент нередко оплачивается вниманием, поведенческими данными и рекламным профилем.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89500" y="3457246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Приманка для клика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скрытую рекламу и кликбейтные приёмы: преувеличение, срочность, обещание шокирующего открытия. Такие формы заставляют нажать, не давая времени на критическую проверку.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75" y="1513511"/>
            <a:ext cx="8247000" cy="1795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79450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есть ли согласие всех людей на публикацию. Если кто-то не знает о снимке или не хочет его видеть в сети, лучше не размещать материал.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2651125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оцените возможный вред: насмешку, конфликт, потерю доверия, проблемы в школе или семье. Даже без нарушения закона публикация может серьёзно задеть другого человека.
</a:t>
            </a:r>
            <a:endParaRPr lang="en-US" sz="1033" dirty="0"/>
          </a:p>
        </p:txBody>
      </p:sp>
      <p:sp>
        <p:nvSpPr>
          <p:cNvPr id="13" name="Text 3"/>
          <p:cNvSpPr txBox="1"/>
          <p:nvPr/>
        </p:nvSpPr>
        <p:spPr>
          <a:xfrm>
            <a:off x="4722825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актуальности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останется ли контент актуальным через месяц или год. То, что кажется смешным сейчас, позже может стать неловким, устаревшим или просто опасным для репутации.
</a:t>
            </a:r>
            <a:endParaRPr lang="en-US" sz="1047" dirty="0"/>
          </a:p>
        </p:txBody>
      </p:sp>
      <p:sp>
        <p:nvSpPr>
          <p:cNvPr id="14" name="Text 4"/>
          <p:cNvSpPr txBox="1"/>
          <p:nvPr/>
        </p:nvSpPr>
        <p:spPr>
          <a:xfrm>
            <a:off x="6794500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аудиторию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спросите себя, зачем это публикуется и кто увидит запись. Если цель неясна или аудитория слишком широкая, лучше выбрать более бережный вариант.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пограничной ситуации
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 за 10 минут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быстрых действий, которые можно выполнить за короткий перерыв, чтобы повысить контроль над данными и аккаунтами.
</a:t>
            </a:r>
            <a:endParaRPr lang="en-US" sz="11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3525" y="3461750"/>
            <a:ext cx="48912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цифровой публичности
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7450" y="638668"/>
            <a:ext cx="1854297" cy="15445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соцсети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Соцсети постепенно превратились из простых профилей и списков друзей в пространство постоянной самопрезентации и обмена данными.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613075" y="1098318"/>
            <a:ext cx="1854297" cy="15445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постоянной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сделали связь непрерывной: статус, переписка и группы начали фиксировать не только общение, но и ритм повседневной жизни.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80275" y="1553343"/>
            <a:ext cx="1854297" cy="15445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прямом эфире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Сторис, стриминг и короткие видео усилили эффект жизни «в моменте», где публичность стала почти автоматической частью цифрового поведения.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52800" y="2009918"/>
            <a:ext cx="1854297" cy="15445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явный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вырастет роль регулирования данных, цифровых двойников и репутационных систем, поэтому навыки проверки источников и управления следом станут базовыми.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256900" y="1638473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какие фото вы готовы показывать без ограничений, а какие — только близким. Этот выбор помогает не путать личное самовыражение с автоматической доступностью для всех.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56900" y="24433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Решите, нужна ли точная геолокация в публикациях. Для одних событий она полезна, но в повседневности может раскрывать слишком многое о маршрутах и привычках.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56900" y="32482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и скриншоты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где проходит граница между общением и лишней открытостью. Переписка часто кажется приватной, но скриншоты и пересылка быстро меняют её статус.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56900" y="40530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пауза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отметьте, готовы ли вы делиться эмоциями сразу или позже, когда они уже остынут. Пауза часто защищает от лишней уязвимости и сожаления.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ваша граница явности
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525" y="1803450"/>
            <a:ext cx="7820700" cy="104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личная граница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3006476"/>
            <a:ext cx="7607700" cy="10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явной жизни открывает новые способы быть услышанным, находить своих людей и строить репутацию, но вместе с этим требует зрелости: понимать цену видимости, беречь данные и осознанно выбирать границы.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2026-07-26T04:00:06Z</dcterms:created>
  <dcterms:modified xsi:type="dcterms:W3CDTF">2026-07-26T04:00:06Z</dcterms:modified>
</cp:coreProperties>
</file>