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романа: как жанр меняет литературу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открыл новую глубину изображения человека, общества и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и утвердился новый жанр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и утвердился новый жанр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формировался в Европе XVII–XIX веков вместе с ростом грамотности, книгопечатания и читательской аудитории. Он вышел за пределы исключительных событий и обратился к повседневной жизни, семье и личному выбору героя.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не связан жесткими правилами: в нем могут соседствовать рассказ, диалог, письма, дневники и внутренние монологи, создавая гибкую композицию.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смешение форм помогает показать жизнь объемно — через разные точки зрения, частные эпизоды, бытовые сцены и неожиданные смысловые связи.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роман лучше других жанров передает сложность реальности: он не упрощает конфликт, а раскрывает его во времени и в движении.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строгого канона к свободной форме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романа как человек своего времени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романа как человек своего времени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Романический герой обычно не идеален и не завершен: он сомневается, ошибается, меняется под влиянием среды, истории и собственного выбора.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автора важны не только события его жизни, но и внутренний путь: самоанализ, нравственные испытания и личная ответственность перед собой и другими.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расширял возможности жанра: от сатиры и приключения к психологической и философской сложности.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романа в литературе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развития показывает движение от внешнего действия к усложнению сознания, композиции и тематики.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европейской и русской литературы XVII–XXI веков; обобщение литературоведческих периодизаций.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в романе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поступка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подробно объясняет, почему герой действует именно так, а не иначе, раскрывая скрытые причины поведения и внутренние колебания.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 и несобственно-прямая речь помогают показать мысль в процессе, без внешней упрощенности и прямых авторских объяснений.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и жест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Малозаметные движения, паузы, взгляды и предметные детали становятся важными знаками состояния героя и его отношения к миру.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позволяет увидеть борьбу желания, долга, страха и совести, которая часто важнее внешнего действия и определяет смысл эпизода.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роман отличается от эпоса и трагедии по типу героя, конфликту, композиции, времени и языку.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 другие жанры: основные различия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свободнее по форме и точнее показывает повседневную и историческую сложность человеческой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по литературоведческим признакам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могут звучать не одна, а несколько равноправных позиций, и автор не обязан сводить их к единому выводу. Это делает текст пространством живого спора.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голос сохраняет индивидуальность, поэтому конфликт возникает не только между событиями, но и между системами ценностей, логикой и интонацией речи.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полифония проявляется у Ф. М. Достоевского: герои не просто действуют, а отстаивают собственные идеи и мировоззрение.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Многоголосие и полифония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усиливает драматизм романа и заставляет читателя самому соотносить аргументы, а не принимать готовую оценку.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новаторский роман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роман связывает историческую среду, внутренний выбор героя и смысл финала.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сцена романа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широко использует улицы, квартиры, салоны, кабинеты, трактиры, фабрики и вокзалы. Эти места показывают, как устроена жизнь общества и где сталкиваются интересы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подробность в романе никогда не случайна. Через предмет, жест или интерьер раскрываются характер, социальное положение и напряжение между человеком и средой.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что личная судьба почти всегда связана с устройством общества и исторической эпохой.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роман сделал центральными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круг тем, тем точнее роман объясняет связь частной жизни и общественных процессов.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программных произведений русской и европейской прозы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Историзм: человек в потоке эпохи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задает нормы поведения, ценности и социальные роли, в которых формируется герой романа.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вмешивается в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реформы, кризисы и перемены не просто упоминаются, а меняют судьбы персонажей и их отношения.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становится историческим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понимание: частный выбор человека всегда совершается внутри конкретного времени и культуры.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речи помогает показать социальную среду, образование и характер героя без прямых пояснений автора.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речевых регистров могут сосуществовать в одном романе, создавая эффект живой и многослойной речи.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описанным в теме языковым слоям романа: разговорная, книжная, просторечная, официальная и индивидуальная речь
</a:t>
            </a:r>
            <a:endParaRPr lang="en-US" sz="506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писатели расширяли возможности романа через форму, тип героя, язык и проблематику.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Новаторские черты в русской литературе XIX века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роман XIX века развивается не по одной модели: каждый автор открывает собственный способ говорить о человеке и времени.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черт русской прозы XIX века по литературоведческой традиции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 не закрывает конфликт простым ответом: он показывает, что жизнь продолжается за пределами последней страницы и не сводится к одной развязке.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 и незавершенность смысла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финал заставляет читателя самому сопоставлять эпизоды, замечать недосказанность и понимать, что смысл рождается не только в событии, но и в его последствиях.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Незавершенность становится художественным принципом: она точнее передает человеческий опыт, где сомнение, поиск и выбор часто важнее окончательной победы или поражения.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работают вместе: каждый усиливает другой и помогает передать сложность сознания героя.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приёмы, создающие новизну романа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рождается из системы средств, а не из одного удачного приема.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художественных средств, перечисленных в теме урока по роману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как соучастник смысла романа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Собирая смысл по 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романа не получает готового вывода сразу: он сопоставляет эпизоды, замечает повторяющиеся детали и следит за тем, как меняется герой. Именно поэтому на полях книги часто появляются пометки и вопросы: смысл складывается постепенно.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деталь становится ключом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жест, случайная фраза или предмет в комнате способны изменить понимание сцены. В романе такие детали работают как подсказки для внимательного читателя и превращают чтение в интеллектуальный поиск, а не в простое следование сюжету.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классического романа к современным формам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смену форм романа и постепенное усложнение его художественного языка.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6863" y="2051038"/>
            <a:ext cx="229688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266" y="3028168"/>
            <a:ext cx="263100" cy="233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новаторство романа важно сегодня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 мире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осмыслить миграцию, насилие, неравенство и перемены в обществе, не упрощая сложные конфликты до одной оценки.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Показывать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героя роман исследует, как человек ищет себя, выбирает ценности и отвечает на давление среды, семьи и времени.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Обновлять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роман, документальная проза и смешение факта с вымыслом расширяют возможности жанра, не разрушая его главную задачу.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Оставаться разговором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продолжает спорить с читателем о памяти, одиночестве и ответственности, поэтому легко входит в современный культурный опыт.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роман как жанр постоянного обновления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меняется вместе с эпохой, но сохраняет главное: интерес к человеку, его выбору, внутреннему миру и противоречиям времени.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2026-05-23T18:30:53Z</dcterms:created>
  <dcterms:modified xsi:type="dcterms:W3CDTF">2026-05-23T18:30:53Z</dcterms:modified>
</cp:coreProperties>
</file>