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Gradable и non-gradable adjectives в английском языке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усилитель и не ошибиться в значении слова?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на уроке английского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gradable и non-gradable adjectives помогает точнее говорить и писать: выбирать natural сочетания, избегать ошибок с very, more и absolutely, а также уверенно выполнять диалоги, описания и лексические задания.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уровня помогают увидеть, что признак может быть слабее или сильнее.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Градация делает слово гибким: можно сказать a bit cold, quite cold или very cold.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9501" y="1276225"/>
            <a:ext cx="2712498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non-gradable adjectives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прилагательные называют признак как уже очень сильный или максимальный, поэтому он не делится на обычные степени вроде «чуть-чуть» или «очень сильно».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Предельное значение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словами типа freezing, exhausted, perfect и impossible обычно не сочетаются very и more. Вместо них естественнее звучат absolutely, completely, totally и really.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усилители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прилагательные часто встречаются в эмоциональных описаниях, где важно сразу передать сильную реакцию, например на погоду, результат работы или событие.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впечатление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вроде very perfect или more unique звучат неправильно, потому что само слово уже выражает завершённый или предельный смысл.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Неестественные сочетания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83220"/>
            <a:ext cx="4684800" cy="11643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групп прилагательных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значение слова и выберите усилитель, который звучит естественно в английском предложении.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прилагательного есть шкала, подходят обычные степени. Если значение уже максимальное, нужны усилители для предельного смысла.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путают не форму слова, а его значение и степень признака.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проблема — использование very и more там, где слово уже выражает максимум.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ошибки на школьных упражнениях, иллюстративное распределение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227418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227418"/>
            <a:ext cx="464400" cy="37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3085978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3132418"/>
            <a:ext cx="464400" cy="37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Gradable adjectives в повседневных примерах
</a:t>
            </a:r>
            <a:endParaRPr lang="en-US" sz="2871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погоды такие слова помогают точно показать степень: a little cold, quite warm, very windy. Это делает ответ на уроке более живым и точным.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703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вроде interesting, difficult и busy часто встречаются в рассказах о контрольной, домашнем задании или проекте. С ними легко сравнивать ситуации и впечатления.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697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Gradable adjectives подходят для чувств и состояний: a bit tired, rather happy, very worried. Они позволяют передать не только факт, но и силу переживания.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608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 со сверстниками часто нужны слова friendly, comfortable, noisy и similar. Такие прилагательные помогают говорить естественно о друзьях, классе и повседневных ситуациях.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602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Non-gradable adjectives в повседневных примерах
</a:t>
            </a:r>
            <a:endParaRPr lang="en-US" sz="3116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такие слова уже звучат очень ярко, поэтому naturally сочетаются с absolutely, totally или really. Например: absolutely amazing, really scary, totally exhausted.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впечатление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сильного холода, усталости или жара часто используют слова, которые сами выражают предел: freezing, exhausted, boiling. Усилители вроде very здесь обычно лишние.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состояние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very boiling и more terrified звучат неестественно, потому что boiling и terrified уже обозначают высокий предел признака, а не промежуточную степень.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very не подходит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Русскому ученику легко дословно перенести усиление из родного языка, но в английском важнее помнить: чем сильнее значение слова, тем осторожнее нужно выбирать усилитель.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ловушка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правильный усилитель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проверить значение прилагательного и подобрать естественное сочетание.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признака: от слабого к сильному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 обычного cold, затем становится very cold, а потом уже freezing. На такой шкале gradable adjective занимает середину, а non-gradable — крайнее значение. Именно поэтому усилитель меняется вместе со смыслом.
</a:t>
            </a:r>
            <a:endParaRPr lang="en-US" sz="1136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прохлады к морозу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грусти к отчаянию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тоже можно показать по шкале: sad, very sad, devastated. Чем сильнее чувство, тем меньше подходят обычные усилители и тем заметнее переход к предельному значению.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можно сказать very tired, но после долгого дня уже естественнее exhausted. Эта разница помогает понять, почему не все прилагательные одинаково ведут себя с усилителями и сравнением.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усталости к полному изнеможению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9 класса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63125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пишут very fantastic, very perfect или very exhausted, потому что по-русски усилитель кажется естественным почти перед любым прилагательным. В английском такие сочетания звучат неестественно.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Very с предельными словами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554617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more unique показывает, что слово воспринимают как обычное сравнимое качество. Но unique уже означает «единственный в своём роде», поэтому правильнее говорить completely unique или просто unique.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степени и смысла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47798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a bit impossible и extremely dead возникают из-за автоматического переноса привычных моделей. Для таких слов нужны сочетания absolutely impossible и really dead, если контекст вообще допускает слово.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 усилителя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401350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связана не с грамматической формой, а с тем, как ученик понимает само прилагательное. Если значение уже предельное, обычные усилители лучше заменить на абсолютно подходящие.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опора на значение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86600"/>
            <a:ext cx="8424000" cy="5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и gradable adjectives
</a:t>
            </a:r>
            <a:endParaRPr lang="en-US" sz="295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Gradable adjectives описывают признак, который может быть слабее или сильнее. Поэтому для них естественны сравнения по степени: colder, more interesting, less expensive.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есть шкала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помогают сопоставлять людей, предметы, уроки, фильмы и ситуации. Можно сказать, что один класс noisier, а один проект more useful, потому что признак изменяется по шкале.
</a:t>
            </a:r>
            <a:endParaRPr lang="en-US" sz="1091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сравнение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предел признака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non-gradable adjectives сравнительная степень обычно не нужна. Слова вроде perfect или impossible уже выражают максимум или предел, поэтому more perfect и more impossible звучат неестественно.
</a:t>
            </a:r>
            <a:endParaRPr lang="en-US" sz="10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пары для запоминания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пары помогают увидеть, что похожие по смыслу слова могут относиться к разным типам прилагательных и требовать разных усилителей.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gradable/non-gradable adjectives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прилагательного определяет, какие усилители и сравнения звучат естественно; сходство значения не означает одинаковое поведение.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Усилители по силе значения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меняется интенсивность от мягкого усиления к максимальной степени. Слово really может встречаться на разных уровнях, поэтому его значение всегда зависит от контекста.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усилитель на шкале, тем чаще он сочетается с предельными или абсолютными прилагательными.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употребления усилителей в английском языке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меняют тип в зависимости от значения
</a:t>
            </a:r>
            <a:endParaRPr lang="en-US" sz="2391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Hot обычно остаётся gradable: a bit hot, very hot, hotter. Но boiling уже звучит как очень сильное состояние, поэтому чаще говорят absolutely boiling, а не very boiling.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Hot и boiling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перевод на русский не гарантирует одинаковое поведение в английском. Перед выбором усилителя важно понять, насколько сильным уже является значение слова в конкретной фразе.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решает всё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Angry может обозначать обычную или сильную эмоцию, а furious звучит гораздо резче и ближе к пределу. Поэтому его обычно усиливают словами really или absolutely, если контекст подходит.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Angry и furious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Tired можно усиливать и сравнивать: very tired, more tired. Exhausted, наоборот, передаёт почти предельную усталость, поэтому естественнее completely exhausted или totally exhausted.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Tired и exhausted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из школьной жизни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Холодное утро перед уроками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ребята вышли из школы и сразу пожаловались на погоду. Один сказал, что сегодня very cold, а другой, посмотрев на ветер и снег, ответил, что outside it is absolutely freezing. Разница хорошо слышна даже без объяснений.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Контрольная по английскому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тестом в кабинете было тихо, а потом класс оживился. Учитель заметил, что the test was quite difficult, но для некоторых заданий ребята нашли только really hard answers. Так в одном разговоре слышны разные оттенки степени.
</a:t>
            </a:r>
            <a:endParaRPr lang="en-US" sz="1099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 шум в коридоре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большой перемене коридор оказался очень шумным, а в соседнем кабинете стояла полная тишина. Один ученик сказал, что the classroom is very noisy, а другой отметил, что the hall was completely silent.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прилагательного в предложении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выбрать естественный усилитель и избежать ошибок в речи и письме.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полезна для чтения, письма и говорения
</a:t>
            </a:r>
            <a:endParaRPr lang="en-US" sz="318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усилитель делает сочинение и ответ на вопрос точнее. В тексте сразу видно, понимает ли ученик разницу между обычной степенью признака и его предельным значением.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письме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полезна не только для одной темы урока, но и для расширения лексики в 9 классе. Чем лучше ученик чувствует значение слова, тем легче ему подбирать точные выражения.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словарного запаса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gradable и non-gradable adjectives помогает лучше понимать книги, песни, субтитры и задания по лексике. Ученик быстрее замечает оттенки значения и не путает сильные слова с обычными.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текстов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 ошибки с very, more и absolutely особенно заметны, потому что звучат непривычно. Уверенный выбор слов помогает говорить свободнее и ближе к настоящему английскому.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Естественность в устной речи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для повторения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вспомнить главное правило: сначала определяем значение прилагательного, потом подбираем усилитель и при необходимости форму сравнения.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прилагательного есть шкала, подходят обычные усилители и сравнение; если значение предельное, нужны stronger формулы.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обобщение материала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определяйте, есть ли у прилагательного шкала признака. Затем выбирайте подходящий усилитель: very, quite, more или absolutely, completely, totally — в зависимости от значения слова.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не ошибаться с gradable и non-gradable adjectives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2026-05-31T11:50:14Z</dcterms:created>
  <dcterms:modified xsi:type="dcterms:W3CDTF">2026-05-31T11:50:14Z</dcterms:modified>
</cp:coreProperties>
</file>