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менять глаголы по роду и числу.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прошедшего времени и их род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встречается в разговорах, сказках и школьных рассказах. Формы пришёл, пришла, пришло, пришли помогают точно сказать, кто что сделал и когда это произошло.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14558"/>
            <a:ext cx="276900" cy="24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59759"/>
            <a:ext cx="276900" cy="28583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прошедшее время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уже было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называет действие, которое уже случилось. Слова играл, рисовала, светило и читали помогают рассказать о вчерашнем дне, прогулке, уроке или празднике.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отвечают на вопросы что делал? что сделала? что делало? что делали? По ним легко понять, о каком действии говорит предложение.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пересказываем историю или событие, прошедшее время делает речь понятной. С ним удобно описывать летние каникулы, поход в парк и школьный день.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живо и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прошедшего времени делают текст похожим на настоящий рассказ. Они помогают представить, что уже произошло, и не перепутать события между собой.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слова он, мальчик, брат, дедушка, папа. Примеры: мальчик читал, папа гулял, Петя рисовал. Форма звучит как обычный спокойный рассказ о событии.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помогает не путать говорящего и действующее лицо. Если рядом слово мужского рода, у глагола в прошедшем времени чаще всего будет окончание -л.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связано со словом мужского рода, глагол в прошедшем времени обычно оканчивается на -л. Так мы сразу понимаем, что речь идёт об одном человеке или предмете.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род: форма на -л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06" y="2436975"/>
            <a:ext cx="11310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род: форма на -ла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связано со словом женского рода, глагол получает окончание -ла. По нему легко понять, что речь идёт об одной девочке, маме, сестре или бабушке.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женского рода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форму используют со словами она, девочка, мама, бабушка, кошка. Если слово можно заменить на она, то глагол в прошедшем времени обычно будет с -ла.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читала, мама готовила, сестра играла — такие предложения часто встречаются в рассказах и сказках. Форма помогает быстро увидеть, кто именно выполнял действие.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речи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-ла сразу подсказывает, что действие относится к одному предмету женского рода. Это маленькая, но очень полезная подсказка для письма без ошибок.
</a:t>
            </a:r>
            <a:endParaRPr lang="en-US" sz="1494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проверить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слова оно, окно, дерево, море, небо, письмо. Примеры: солнце светило, окно было открыто, письмо пришло. Форма выглядит ровно и спокойно.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-ло помогает сразу заметить средний род. Оно удобно в коротких предложениях о природе, предметах и явлениях, которые происходят или уже произошли.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среднего рода, глагол в прошедшем времени получает окончание -ло. Так мы понимаем, что действие связано с одним предметом, а не с несколькими.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род: форма на -ло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или людей несколько, род уже не нужен. В прошедшем времени глагол получает окончание -ли и рассказывает о группе.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примеры: дети играли, птицы улетели, ребята пришли. Здесь важно не кто один, а сколько их было — много, и всё тут.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-ли подходит для групп мальчиков, девочек и смешанных компаний. Она помогает без лишних сомнений показать, что действие сделали несколько участников.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слышится много действующих лиц, смело проверяй окончание -ли. Для множественного числа это самый частый и удобный вариант.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число: форма на -ли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правильное окончание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 форму глагола по слову рядом и числу предметов.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рядом подсказывает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прошедшем времени подстраивается под слово рядом. Скажем, мальчик спал, девочка спала, окно светило — и сразу видно, что форма меняется не случайно.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выдаёт род и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окончание: -л, -ла, -ло, -ли. Оно как маленький помощник-указатель, который шепчет, сколько предметов и какого они рода.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глагол смотрит на соседнее слово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форма прошедшего времени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Прибавляем -л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глаголов для прошедшего времени появляется суффикс -л: читал, играл, рисовал. Так слово показывает, что действие уже произошло.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Выбираем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смотрим на род или число и добавляем нужное окончание: -л, -ла, -ло или -ли. Вот и готово!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Основа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глагол, который называет само действие: читать, играть, рисовать. Значение не меняется — меняется только форма.
</a:t>
            </a:r>
            <a:endParaRPr lang="en-US" sz="17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смешивай окончания: если речь об одной девочке, нужно писать «гуляла», а не «гулял». Окончание помогает сразу увидеть род слова.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один, форма во множественном числе не подходит. Поэтому «книга лежала», а не «книга лежали»: число глагола должно совпадать с числом слова.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 вопрос кто? или что? и найди слово, к которому относится действие. Потом проверь, один это предмет или несколько.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посмотри на род слова: мужской, женский или средний. Род и число подскажут верное окончание почти без ошибок.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как их избежать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быстрой проверки подставь местоимение: он, она, оно или они. Оно сразу подскажет, какое окончание нужно у глагола в прошедшем времени.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использовать и знакомые слова: мальчик, девочка, окно, дети. Так легче увидеть, один предмет перед тобой или сразу несколько.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подходит «она», выбирай форму на -ла. Если подходит «оно», нужна форма на -ло. Если подходит «они», пиши -ли без сомнений.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проверки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786" y="3410913"/>
            <a:ext cx="20212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коротких предложениях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прыгал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предложении глагол показывает действие одного мальчика. Окончание -л помогает понять, что слово связано с мужским родом и стоит в прошедшем времени.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прыгала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действие относится к одной девочке. Форма на -ла меняется только в конце, а смысл остаётся тем же: кто-то прыгал через лужу.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светило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среднего рода требует окончания -ло. Так мы видим, что речь идёт об одном предмете, например о солнце, и действие уже произошло.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прыгали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героев несколько, используется форма -ли. Род уже не важен: важно только число, поэтому группа детей или друзей получает общее окончание.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лес зашумел, птицы запели, а белка выбежала на тропинку. В сказочном рассказе сразу видно, кто что сделал. Такие формы делают картину живой и помогают читателю легко представить событие.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проснулся утром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 девочка отправились в путь, медведь вышел к реке, а солнце осветило поляну. Каждое слово показывает, что действие уже произошло. Поэтому история звучит как настоящий маленький приключенческий эпизод.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друзей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принцесса проснулась, волшебник улыбнулся, а ветер тихо пролетел над башней. Прошедшее время помогает сказке двигаться вперёд. Читатель легко следит за героями, потому что окончания глаголов ясно подсказывают форму.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в старой книге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сказках и рассказах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 определения формы глагола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слову рядом выбрать правильное окончание глагола в прошедшем времени.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короткие пары — удобная шпаргалка: они помогают быстро вспомнить нужное окончание и проверить себя без долгих раздумий.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пары слов помогают быстро запомнить окончания и не путать их в предложении.
</a:t>
            </a:r>
            <a:endParaRPr lang="en-US" sz="39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показать род или число, изменяется только окончание. Благодаря этому одно и то же действие может звучать по-разному, но оставаться понятным.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глагол легко подстраивается под слово рядом: мальчик читал, девочка читала, дети читали. Смысл не теряется, а предложение становится точным.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меняется не смысл слова, а его форма. Глагол по-прежнему называет то же действие: читать, играть, рисовать или гулять.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неизменным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бежал по тропинке, девочка бежала рядом, солнце светило высоко, а ребята бежали к мосту. Одно и то же действие меняется по форме, потому что слова в предложении разные. Так правило видно прямо в маленькой истории.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героя на одной дорожке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рассказе глаголы словно надевают разные костюмы: -л, -ла, -ло, -ли. Благодаря этому сразу понятно, кто действовал один, а кто был в группе. Иллюстрация с героями и выделенными окончаниями отлично покажет это правило.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окончания помогают читателю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с разными окончаниями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предложение и найди глагол в прошедшем времени. Он отвечает на вопрос что делал? что сделала? что делало? что делали?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 на слово рядом: мальчик, девочка, окно или дети. Именно оно подскажет, какой род или число нужно учесть.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одного героя, проверь его род и выбери -л, -ла или -ло. Если героев несколько, смело ставь -ли.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перечитать предложение вслух: «Он гулял, она гуляла, оно гремело, они гуляли». Ухо быстро замечает, где форма звучит неверно.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 по теме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меняет окончание по роду только в единственном числе: -л, -ла, -ло. Во множественном числе всегда помогает форма -ли, и ошибки сразу уменьшаются.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2026-05-21T23:36:23Z</dcterms:created>
  <dcterms:modified xsi:type="dcterms:W3CDTF">2026-05-21T23:36:23Z</dcterms:modified>
</cp:coreProperties>
</file>