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On Screen: экранный текст как язык, который читают на уроке английского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сериалы, реклама и клипы учат читать экранный смысл.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05098"/>
            <a:ext cx="318969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сериалы, трейлеры и видео на английском давно стали частью повседневного опыта старшеклассников. Они расширяют словарь, тренируют восприятие речи и помогают замечать культурные смыслы, скрытые за изображением и интонацией.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экранные тексты важны в 11 классе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экранному тексту в англоязычной культуре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2323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Экранный текст включает film, TV series, news report, commercial, trailer, music video и social media clip. Каждый формат по-своему сочетает слово, изображение и звук, создавая завершённое сообщение.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0694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реалии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отсылки в фильмах, рекламе и клипах нельзя переводить буквально. Чтобы понять их точно, нужно учитывать контекст, культурный фон и предполагаемую аудиторию, для которой создан экранный материал.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94958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 только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реплика работает вместе с музыкой, монтажом, жестами и интонацией. Поэтому понимание экранного текста требует внимания к тому, как именно сообщение показано, а не только к тому, что сказано.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94950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тексты дают доступ к современной лексике, произношению и повседневным моделям общения. Для урока английского это особенно важно, потому что язык изучается в реальном, живом употреблении.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07612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текстах часто встречаются устойчивые выражения персонажей, формулы приветствия, согласия, отказа и оценки. Они помогают слышать живую речь и узнавать типичные речевые модели англоязычной коммуникации.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128" y="1312425"/>
            <a:ext cx="3875295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Кадр, план и композиция как базовые единицы экранного языка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фиксирует пространство действия, персонажей и значимые детали сцены. Он помогает зрителю сразу понять, где происходит событие и на что следует обратить внимание в первую очередь.
</a:t>
            </a:r>
            <a:endParaRPr lang="en-US" sz="1190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Крупность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Close-up делает заметными эмоции и реакцию героя, medium shot показывает взаимодействие, а long shot раскрывает место действия и отношения между персонажами. Выбор плана задаёт нужную дистанцию восприятия.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объектов в кадре определяет, что становится центром внимания, а что уходит на второй план. Важную роль играют фон, цвет, линия взгляда и соотношение пустого и заполненного пространства.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может создавать дополнительный смысл через цвет, освещение и детали окружения. Иногда именно визуальная организация кадра сообщает о настроении сцены больше, чем реплика персонажа.
</a:t>
            </a:r>
            <a:endParaRPr lang="en-US" sz="11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экранного текста и их функции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экрана работают не изолированно: зритель воспринимает их как единое сообщение, а не как отдельные детали.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смысл сцены формируют монтаж и звук, но именно сочетание всех элементов создаёт цельное впечатление.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 «On Screen»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Крупность плана и эффект на восприятие персонажа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Close-up и 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 делает видимыми микровыражения лица, взгляд и внутреннее напряжение героя. Он усиливает сопереживание и помогает зрителю считывать то, что персонаж не произносит вслух.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shot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план показывает жесты, позу и дистанцию между собеседниками. Благодаря этому легче увидеть динамику диалога, уровень близости и характер взаимодействия внутри сцены.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shot и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подчёркивает пространство, одиночество, социальную ситуацию или масштаб конфликта. Он не только показывает место действия, но и помогает понять положение героя в окружающем мире.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готовой сцене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создания экранной сцены в кино и сериале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как способ управлять временем и напряжением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37775" y="138122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соединяет отдельные кадры в связное действие и задаёт скорость восприятия. От его темпа зависит, будет ли сцена ощущаться как спокойное наблюдение или как нарастающее напряжение.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5329750" y="266526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 медленный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монтаж ускоряет эмоциональную реакцию и часто встречается в экшене, трейлерах и клипах. Длинный кадр, наоборот, создаёт ощущение реальности, ожидания и более внимательного наблюдения.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5329750" y="3949305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editing показывает несколько линий событий одновременно и помогает сопоставлять героев, места или сюжетные линии. Такой приём усиливает ожидание и делает структуру сцены более выразительной.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монтажных приемов и их смысловой эффект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монтажные решения меняют восприятие времени, внимания и эмоционального напряжения.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не просто соединяет кадры, а направляет интерпретацию: он управляет ритмом, ожиданием и смысловым акцентом.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film editing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 экранном тексте: речь, музыка, шумы и тишина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Dialogue передаёт информацию, конфликт и отношения между персонажами. По интонации, темпу и паузам можно понять больше, чем из буквального значения реплик.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задаёт жанр, настроение и эмоциональную перспективу сцены. Она может поддерживать изображение или, наоборот, вступать с ним в выразительный контраст.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 effects делают экранный мир убедительным: шаги, шум улицы, закрывающаяся дверь или гул техники создают ощущение присутствия и конкретного пространства.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Silence часто бывает не менее выразительной, чем речь. Она усиливает ожидание, подчёркивает внутренний конфликт и заставляет зрителя внимательнее следить за происходящим.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Diegetic и non-diegetic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Diegetic sound относится к звукам внутри мира фильма, а non-diegetic sound — к музыке и эффектам, слышимым только зрителю. Это различие помогает точнее анализировать экранный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звуковая дорожка формирует эмоциональный эффект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работает вместе с изображением и может менять смысл сцены даже без дополнительных реплик. Особенно заметен эффект в трейлерах, драмах и хоррорах.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 музыка сильнее всего направляют восприятие, но именно контраст со звуком часто создаёт скрытый смысл и эмоциональное напряжение.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структуризация по материалам урока Unit 3,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128" y="1312425"/>
            <a:ext cx="3875295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свет как визуальный код сцены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палитра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оттенки обычно вызывают ощущение близости, уюта и активности. В кадре они помогают показать дружескую атмосферу, домашнее пространство или эмоциональную открытость персонажей.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палитра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цвета чаще создают дистанцию, тревожность или чувство одиночества. Такой выбор палитры особенно заметен в сценах изоляции, конфликта и внутреннего напряжения героя.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High-key lighting делает изображение светлым, ровным и визуально спокойным. Этот приём часто используют там, где важны ясность, безопасность, комедийный тон или повседневная обстановка.
</a:t>
            </a:r>
            <a:endParaRPr lang="en-US" sz="116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Low-key lighting строит драматический контраст, выделяет силуэты и скрывает часть информации. Свет и тень вместе формируют mood сцены и подсказывают зрителю, чего ожидать дальше.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Актерская игра и создание образа персонажа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 и направление взгляда сразу задают эмоциональный тон сцены. Даже краткая пауза или взгляд в сторону могут показать сомнение, напряжение, иронию или скрытое сопротивление.
</a:t>
            </a:r>
            <a:endParaRPr lang="en-US" sz="1059" dirty="0"/>
          </a:p>
        </p:txBody>
      </p:sp>
      <p:sp>
        <p:nvSpPr>
          <p:cNvPr id="13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 кадре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Поза, жесты и движение в пространстве передают уверенность, скованность, агрессию или усталость. Body language часто сообщает о персонаже больше, чем его прямые слова.
</a:t>
            </a:r>
            <a:endParaRPr lang="en-US" sz="1059" dirty="0"/>
          </a:p>
        </p:txBody>
      </p:sp>
      <p:sp>
        <p:nvSpPr>
          <p:cNvPr id="14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речи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Тембр, громкость и скорость речи помогают понять отношения между героями и скрытую оценку происходящего. Одна и та же реплика может звучать как просьба, угроза или шутка.
</a:t>
            </a:r>
            <a:endParaRPr lang="en-US" sz="1059" dirty="0"/>
          </a:p>
        </p:txBody>
      </p:sp>
      <p:sp>
        <p:nvSpPr>
          <p:cNvPr id="15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Костюм, грим и реквизит дополняют образ, показывая возраст, профессию, статус и настроение героя. Эти элементы делают персонажа узнаваемым ещё до его первых слов.
</a:t>
            </a:r>
            <a:endParaRPr lang="en-US" sz="1059" dirty="0"/>
          </a:p>
        </p:txBody>
      </p:sp>
      <p:sp>
        <p:nvSpPr>
          <p:cNvPr id="16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крупного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 усиливает значение малейших изменений в лице и голосе. Поэтому актёрская игра в экранных текстах часто строится на точных, сдержанных, но выразительных движениях.
</a:t>
            </a:r>
            <a:endParaRPr lang="en-US" sz="10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цели героя к развязке конфликта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экранного конфликта в кино и сериале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экранные жанры и их признаки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задаёт не только тему, но и привычный способ построения сцены, темп рассказа и ожидаемый тип эмоциональной реакции зрителя.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ожидания вызывают драма и триллер, потому что они точнее всего направляют чтение конфликта, напряжения и последствий.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по учебным материалам Unit 3, 2025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Стереотипы, репрезентация и критический просмотр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показывают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 анализа — кто вообще присутствует на экране и какие группы остаются на периферии. Видимость персонажа уже влияет на то, кого зритель воспринимает как важного.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роли могут быть поданы по-разному: через юмор, страх, уважение или насмешку. Именно интонация изображения определяет, закрепляет ли сцена стереотип или его оспаривает.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Чья точка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чья позиция в кадре и в сюжете становится главной. Когда зрителю предлагают смотреть только глазами одного героя, другие голоса могут исчезать из смысла сцены.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просмотр помогает замечать скрытые установки и сравнивать их с реальностью. Для старшеклассника это часть media literacy и умения не принимать экранную «норму» без проверки.
</a:t>
            </a:r>
            <a:endParaRPr lang="en-US" sz="10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телевидение и стриминг: различия формата потребления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влияет на способ просмотра, темп и привычки аудитории.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Cinema строится вокруг общего опыта, television — вокруг расписания, а streaming — вокруг выбора пользователя и binge-watching. Это меняет и поведение зрителя, и форму повествования.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Медиапрактика 2020-х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экранные тексты влияют на подростковую культуру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переходят в школьную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реплика из сериала может за несколько дней стать школьной шуткой. Подростки подхватывают интонацию, короткие ответы и оценочные выражения, потому что экранный диалог звучит живо и легко запоминается. Так медиа незаметно расширяют повседневный словарь.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стиль и узнавание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клипы и короткие видео часто задают визуальные ориентиры: как одеваться, как позировать, как демонстрировать уверенность. Подростки начинают узнавать себя в популярных образах и одновременно сравнивать себя с ними, что влияет на самоощущение и групповые нормы.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усиливает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рекомендуют похожие ролики и удерживают внимание на уже знакомых форматах. Из-за этого одни темы и образы становятся почти повсеместными, а другие остаются незамеченными. Осознанный просмотр помогает не путать популярность с универсальной значимостью.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сцены на уроке английского языка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показано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сюжет, персонажей и пространство сцены. Важно понять, кто действует, где происходит событие и какая информация уже дана зрителю, а что остаётся скрытым.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снято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обратите внимание на shot size, angle, lighting, color и editing. Эти элементы показывают, что именно режиссёр хочет выделить, ускорить или сделать менее заметным.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проанализируйте dialogue, music, effects and silence. Звук может поддерживать изображение, спорить с ним или полностью менять эмоциональную интерпретацию сцены.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смысл создан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финальном шаге сформулируйте авторскую позицию и эффект на зрителя. Подумайте, где возможна манипуляция вниманием, сочувствием или ожиданиями аудитории.
</a:t>
            </a:r>
            <a:endParaRPr lang="en-US" sz="12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099" y="0"/>
            <a:ext cx="342230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 завершён: экранный текст становится понятнее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изображение, звук и монтаж можно читать как единый язык. Эти навыки помогают увереннее анализировать фильмы, сериалы и рекламу, расширяют словарь и развивают медиаграмотность.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2026-05-31T17:24:28Z</dcterms:created>
  <dcterms:modified xsi:type="dcterms:W3CDTF">2026-05-31T17:24:28Z</dcterms:modified>
</cp:coreProperties>
</file>