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Костные рыбы
</a:t>
            </a:r>
            <a:endParaRPr lang="en-US" sz="348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группа позвоночных, важная для экологии 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 развитие костных рыб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появились около 420 миллионов лет назад. Их костный скелет и плавательный пузырь позволили освоить разные воды, разделившись на лучепёрых и лопастепёрых.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костных рыб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Лучепёрые — многочисленное семейство
</a:t>
            </a:r>
            <a:pPr algn="ctr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Лучепёрые рыбы составляют почти все виды класса, включая знакомых окуня и щуку. Их многообразие проявляется в размере и среде обитания.
</a:t>
            </a:r>
            <a:endParaRPr lang="en-US" sz="1095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Лопастепёрые — редкие представители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порядка десяти видов лопастепёрых рыб, в том числе латимерия и двоякодышащие. Они имеют уникальные строения плавников и важны для науки.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Размерные рекорды костных рыб
</a:t>
            </a:r>
            <a:pPr algn="ctr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крошечных восьмилитровых платиков до гигантских рыб-луна, достигающих веса свыше двух тонн, костные рыбы впечатляют разнообразием габаритов.
</a:t>
            </a:r>
            <a:endParaRPr lang="en-US" sz="10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признаки костных рыб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костные рыбы имеют твёрдый костный скелет, в отличие от более древних хрящевых рыб, обеспечивающий прочность и поддержку тела.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регулирует их плавучесть в воде, позволяя рыбе удерживаться на нужной глубине без лишних усилий.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защищены костными жаберными крышками, которые облегчают дыхание и защищают орган от повреждений и загрязнений.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костных рыб плотная и прочная, а боковая линия чувствует вибрации в воде, помогая ориентироваться в окружающей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внутри класса Костные рыбы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Лучепёрые рыбы обладают плавниками с тонкими лучами, что обеспечивает гибкость и разнообразие движений, например у карася и щуки.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Лопастепёрые рыбы имеют мясистые плавники с костным скелетом внутри, характерные для латимерии и двоякодышащих.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группы отражают важные эволюционные особенности, отличающие костных рыб и определяющие их биологические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костных рыб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головы и туловища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снабжена глазами, ртом и жаберными крышками — важными для питания и дыхания. Туловище несёт основные плавники для движения и равновесия.
</a:t>
            </a:r>
            <a:endParaRPr lang="en-US" sz="127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 защитные элементы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включают спинной, грудные, брюшные, анальный и хвостовой. Некоторые виды имеют шипы или роговые наросты, которые помогают в защите от хищников.
</a:t>
            </a:r>
            <a:endParaRPr lang="en-US" sz="12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состоит из прочных костей черепа, позвоночника и рёбер, поддерживающих тело и защищающих органы.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мышечные массы обеспечивают движение, а жабры отвечают за газообмен, насыщая кровь кислородом.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костных рыб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регулирует глубину погружения, поддерживая равновесие в воде и помогая избегать затраты энергии.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двухкамерное: предсердие принимает венозную кровь, а желудочек её нагнетает по всему телу, обеспечивая кровообращение.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и жабры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регулирует плавучесть рыбы, изменяя объём газа, что позволяет ей свободно перемещаться по разным глубинам.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отвечают за дыхание — через их лепестки проходит вода, насыщаясь кислородом перед попаданием в кровеносную 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чешуи у костных рыб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Циклоидная и ктеноидная чешуя встречается у большинства костных рыб, обеспечивая защиту и снижая трение при движении в воде.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Ганоидная чешуя характерна для осетровых и представляет собой плотные, блестящие пластины, отличающиеся большей твёрдостью и долговечностью.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способы добычи пищи у костных рыб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костные рыбы обладают острыми зубами и агрессивным поведением для поимки добычи, как пираньи и щуки.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Фильтрационные виды используют специальные пластины для отделения планктона из воды, а растительноядные имеют адаптированные рты для поедания водорослей.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костных рыб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икры вылупляются личинки, часто сильно отличающиеся от взрослых: прозрачные и уязвимые, с ограниченными возможностями к самостоятельному питанию.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Мальковая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Мальки начинают самостоятельно питаться и постепенно приобретают черты взрослой рыбы — формируются плавники, органы и окраска.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сформированная рыба достигает половой зрелости, способна к размножению. Продолжительность жизни варьируется в зависимости от вида.
</a:t>
            </a:r>
            <a:endParaRPr lang="en-US" sz="1045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Икры и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откладывается самками в воде или на растениях. Оплодотворение происходит внешне, за исключением некоторых видов с внутренним оплодотворением.
</a:t>
            </a:r>
            <a:endParaRPr lang="en-US" sz="10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костных рыб размножаются икрометанием с внешним оплодотворением, выбрасывая икру в воду для дальнейшего развития без заботы о потомстве.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живородящие, например, Gambusia, что обеспечивает защиту эмбрионов внутри тела самки до вылупления молоди.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проявляют заботу: строят гнёзда, переносят икру во рту или вынашивают потомство на теле, что связано с условиями их среды и образом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разнообразие и местообитания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населяют самые разные пресные и солёные водоёмы: реки, озёра, моря и океаны, адаптируясь к специфическим условиям каждого из них.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включают пресноводного окуня, мигрирующую сельдь и донную камбалу; некоторые способны переносить изменения солёности и температуры, как колюшка.
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костных рыб для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служат важным источником питательных белков и витаминов, такими как лосось и треска, составляя основу рыбной промышленности.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жир и клей используются в промышленности, а многие виды популярны в аквариумистике и любительской рыбалке по всему миру.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глобальный вылов превышает 80 миллионов тонн; при этом ряд видов охраняется из-за угрозы исчезновения от чрезмерного вылова.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с образом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для скорости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Скумбрия обладает гладкой, обтекаемой формой тела, что позволяет ей быстро плавать в открытом море и успешно избегать хищников. Дополнительную манёвренность обеспечивают грудные плавники.
</a:t>
            </a:r>
            <a:endParaRPr lang="en-US" sz="982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Уплощённая форма – жизнь на дне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имеет плоское тело, приспособленное к донному образу жизни. Это позволяет ей маскироваться на морском дне и эффективно искать пищу среди грунта и водорослей.
</a:t>
            </a:r>
            <a:endParaRPr lang="en-US" sz="106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челюстей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 костных рыб состоят из костных элементов, верхний отдел которых у большинства видов подвижен, обеспечивая быстрое и ловкое захватывание пищи.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крышки соединены с черепом, создавая отрицательное давление при открывании рта, что помогает эффективно засасывать воду и добычу.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рта варьируется: трубчатый у иглобрюхов, широкий у сомов и удлинённый у щук, что отражает специализированные пищевые привычки.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у костных рыб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химические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используют камуфляж и смену окраски для маскировки, обладают ядовитыми шипами и острыми зубами, повышающими шансы на выживание и отпугивающими хищников.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стратегии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формируют большие стаи, что снижает вероятность поимки хищником. Чешуя служит дополнительной защитой против травм и инфекций.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 миграционные особенности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 ежегодно мигрирует из океана в пресные реки для нереста, преодолевая большие расстояния и преодолевая препятствия.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Угорь совершает длительные миграции к местам размножения в открытом море, меняя среду обитания на разных стадиях 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Сардины образуют плотные косяки, защищаясь от хищников, а горбыли координируют совместную охоту на мелкую добычу.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Рыбы-удильщики на больших глубинах используют световые органы для привлечения добычи и общения в темноте.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костных рыб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вылов и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лов и загрязнение вод наносят серьёзный ущерб популяциям рыбы и их среде обитания, снижая биоразнообразие.
</a:t>
            </a:r>
            <a:endParaRPr lang="en-US" sz="1034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Потепление, изменение солёности и закисление океанов влияют на физиологию и миграцию рыб, угрожая их выживанию.
</a:t>
            </a:r>
            <a:endParaRPr lang="en-US" sz="1034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и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квот, заповедников и программ восстановления успешны, например, восстановление осетровых в Волге и морских резерватов в Австралии.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костных рыб для природы и человека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играют ключевую роль в экосистемах и экономике. Их сохранение обеспечивает устойчивость водных систем и продовольственную безопасность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2026-05-09T15:21:25Z</dcterms:created>
  <dcterms:modified xsi:type="dcterms:W3CDTF">2026-05-09T15:21:25Z</dcterms:modified>
</cp:coreProperties>
</file>