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Пушкин. «Анчар»: зло, власть и человеческий выбор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один приказ превращается в трагедию?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и место стихотворения в творчестве Пушкина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«Анчар» создан в конце 1820-х годов, когда Пушкин особенно остро размышлял о свободе, власти и человеческом достоинстве. Это философское стихотворение похоже на притчу: конкретный сюжет ведёт к общему нравственному выводу.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237" y="1038103"/>
            <a:ext cx="40635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6762" y="1038103"/>
            <a:ext cx="406350" cy="46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262" y="2943103"/>
            <a:ext cx="34830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737" y="2943103"/>
            <a:ext cx="46440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анчара как символа опасности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Анчар показан не как обычное дерево, а как источник гибели. Его присутствие сразу вызывает чувство опасности, будто сама природа предупреждает человека об угрозе.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560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Смертельная угроза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стоит отдельно в пустыне и кажется оторванным от живого мира. Эта одинокость делает образ особенно зловещим и подчёркивает его связь с разрушением.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554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Одинокий символ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яд не ограничен одной каплей: он как будто пропитывает всё пространство. Так Пушкин показывает, что опасность может распространяться незаметно, но неизбежно.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465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 вокруг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Анчар соединяет природную и человеческую опасность. Как яд губит всё живое, так жестокая власть отравляет отношения между людьми и делает мир несправедливым.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459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человеческого зла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в стихотворении кажется выжженной и пустой. Вокруг нет ни движения, ни жизни, поэтому читатель сразу чувствует холод и тревогу, хотя действие происходит в жарком месте.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Безжизненный пейзаж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Одинокий анчар среди песка выглядит чужим и страшным. Такой пейзаж усиливает мысль о том, что дерево связано не с жизнью, а с гибелью и мёртвым покоем.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дерева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и мёртвое пространство вокруг анчара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стихотворения в кратком пересказе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Властелин узнаёт о страшном дереве и хочет получить его яд, чтобы использовать силу анчара в своих целях. Так начинается цепь трагических событий.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посылает раба к смертельно опасному дереву. Раб идёт туда не по своей воле, а по приказу, и именно в этом заключается главная несправедливость.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Властелин получает яд и использует его дальше. Сюжет показывает, что жестокий приказ убивает не только тело, но и человеческую совесть.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Собрав яд, раб возвращается обратно, но добытая отрава уже разрушает его самого. Опасность оказывается сильнее человеческих сил и убивает исполнителя приказа.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событий в стихотворении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приказ властелина запускает трагедию и передаёт зло от сильного к слабому.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Властелин остаётся в безопасности и не подвергает себя риску. Его положение кажется сильным только внешне, потому что оно держится на чужой боли и страхе.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Раб, наоборот, принимает на себя всю опасность. Он идёт к анчару, хотя понимает угрозу, и именно поэтому образ раба вызывает сочувствие и жалость.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противопоставление раскрывает несправедливость власти в стихотворении. Один человек отдаёт приказ, другой расплачивается жизнью, а значит, сила без совести превращается в насилие.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властелина и раба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стихотворения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все мотивы связаны между собой и работают на одну трагическую мысль.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запускает действие, а яд, страх и подчинение приводят к смерти и нравственной катастрофе.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стихотворение «Анчар» (1828; опубл. 1832). Анализ мотивов по тексту.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«Анчаре»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помогают создать мрачную картину: пустыня кажется мёртвой, а дерево — опасным и чужим. Благодаря точным определениям образ анчара запоминается сразу и вызывает тревогу.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делают речь напряжённой и усиливают ощущение неизбежности. Читатель будто слышит, как опасность нарастает шаг за шагом, не оставляя герою шанса избежать трагедии.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мрачным звучанием создают холодное, тяжёлое настроение. Язык произведения кажется простым, но за этой простотой скрыта глубокая мысль о жестокости и ответственности.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противопоставления особенно важны: живое и мёртвое, сильный и слабый, приказ и подчинение. На этом контрасте строится нравственный смысл стихотворения.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342090"/>
            <a:ext cx="4684800" cy="16465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стихотворения по частям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от описания природы Пушкин переходит к сюжету и нравственному выводу.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движется от пейзажа к человеческому поступку, поэтому природа в стихотворении становится фоном для размышления о зле и власти.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«Анчар»; композиционный анализ текста.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есть короткий, почти скупой сюжет, но за ним скрыт общий смысл: зло начинается с одного приказа и распространяется дальше, затрагивая всех, кто рядом.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использует символы, а не подробный рассказ о событиях. Анчар, яд, пустыня и рабский путь помогают увидеть не единичный случай, а вечную жизненную проблему.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 в притче, здесь важен нравственный вывод. Читатель не только следит за действием, но и понимает, к чему приводит жестокость, страх и беспрекословное подчинение.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«Анчар» называют притчей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 как образ разрушительной силы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 в стихотворении означает не только смертельное вещество, но и силу, которая разъедает человеческие отношения. Он распространяется, как зло: незаметно, но неизбежно.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образ яда вызывает не просто страх, а ощущение скрытой угрозы. Пушкин показывает: жестокость может быть опаснее любого вещества, если она исходит от власти.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властелина и раба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неравенство героев в самом устройстве их жизни и поступков.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власть у одного, тем тяжелее риск и цена подчинения для другого.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образов и сюжета стихотворения А. С. Пушкина «Анчар».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выбирает слова, связанные с тьмой, холодом, смертью и оцепенением. Из-за этого даже спокойные строки звучат тревожно и создают ощущение мёртвого пространства.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стихотворения и настроение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и точные глаголы делают речь строгой, почти отрывистой. Такое построение усиливает напряжение и помогает читателю чувствовать нарастающую опасность.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 постепенно темнеет: от описания пустыни оно приходит к трагедии. Простота языка делает страшную мысль особенно ясной и убедительной.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Приказ, страх и трагедия подчинения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власть превращает чужую жизнь в средство для своей цели.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575" y="1756250"/>
            <a:ext cx="410550" cy="46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3600" y="1803650"/>
            <a:ext cx="468000" cy="37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7350" y="1756850"/>
            <a:ext cx="468000" cy="46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«Анчара» с другими темами Пушкина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599850" y="2582800"/>
            <a:ext cx="223680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снова говорит о внутренней свободе человека. В «Анчаре» особенно заметно, как опасно жить в мире, где приказ важнее совести и личного достоинства.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1209725" y="1556900"/>
            <a:ext cx="1626900" cy="86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53600" y="2582800"/>
            <a:ext cx="223680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заставляет задуматься о честности власти. Поэт показывает, что сила без ответственности превращается в насилие, а порядок без справедливости становится жестоким.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063475" y="1556900"/>
            <a:ext cx="1626900" cy="86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07350" y="2582800"/>
            <a:ext cx="223680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Пушкина важно, как человек поступает перед лицом зла. Даже в коротком тексте он подводит читателя к мысли о личной ответственности за свои действия.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6917225" y="1556900"/>
            <a:ext cx="1626900" cy="86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4290" y="1424925"/>
            <a:ext cx="2715420" cy="33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60200" y="1424925"/>
            <a:ext cx="2609700" cy="33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Одинокое дерево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легко представляет анчар как сухое, одинокое дерево среди песка. Оно стоит неподвижно, но эта неподвижность не успокаивает, а пугает. Такое впечатление делает образ особенно запоминающимся.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360000"/>
            <a:ext cx="8424000" cy="9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 пустыне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6174075" y="1424925"/>
            <a:ext cx="2609700" cy="33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Тёмный символ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Тёмные ветви и мрачный вид подсказывают: перед нами не обычное растение, а знак скрытой опасности. Внешняя неподвижность обманчива, потому что за ней ощущается смерть.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напряжение в стихотворении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отражает не только события, но и постепенное сужение выбора для героя.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 растёт почти непрерывно и достигает пика в момент гибели раба.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эмоциональная динамика стихотворения А. С. Пушкина «Анчар».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убеждает читателя, что зло не исчезает бесследно. Оно отравляет пространство вокруг и разрушает судьбы тех, кто оказывается рядом с ним.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страшная власть — та, которая обращается с человеком как с вещью. В таком мире исчезают жалость, справедливость и уважение к человеческой жизни.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напоминает: свобода и ответственность неразделимы. Если человек подчиняется жестокости без сопротивления, он становится участником чужого зла.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и нравственный вывод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соединяет пейзаж, символ и нравственный смысл, чтобы показать цену жестокого приказа. Это произведение помогает понять, почему совесть и человеческое достоинство важнее страха и подчинения.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«Анчар»: стихотворение, которое учит видеть зло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2026-05-22T12:56:13Z</dcterms:created>
  <dcterms:modified xsi:type="dcterms:W3CDTF">2026-05-22T12:56:13Z</dcterms:modified>
</cp:coreProperties>
</file>