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точно описывать предметы через действие и его признак.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особая форма глагола в русском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причастие важно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уже знакомые знания о глаголе, прилагательном и предложении. Причастия нужны для грамотного письма, точных формулировок и понимания запятых, суффиксов, а также Н и НН в словах и формах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не просто качество, а признак предмета, связанный с действием: бегущий мальчик, написанное письмо, цветущая яблоня. Оно помогает увидеть, что делает предмет или что с ним произошло.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сохраняет связь с действием. Поэтому в нём можно заметить глагольный смысл, например время или залог, хотя в предложении оно ведёт себя как определение.
</a:t>
            </a:r>
            <a:endParaRPr lang="en-US" sz="1254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обычно зависит от существительного и согласуется с ним в роде, числе и падеже. Это видно в сочетаниях: читающий ученик, прочитанная книга, уставшие ребята.
</a:t>
            </a:r>
            <a:endParaRPr lang="en-US" sz="1134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выполняет роль определения и уточняет, какой именно предмет имеется в виду. Благодаря этому речь становится точнее, а описание — более выразительным и подробным.
</a:t>
            </a:r>
            <a:endParaRPr lang="en-US" sz="1150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нужно находить главное слово, от которого зависит причастие, и понимать, какое действие лежит в основе признака. Это помогает правильно определять форму и писать слово без ошибок.
</a:t>
            </a:r>
            <a:endParaRPr lang="en-US" sz="11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и прилагательные признаки причастия
</a:t>
            </a:r>
            <a:endParaRPr lang="en-US" sz="2438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глагольные признаки: вид, время, залог и возвратность. Именно поэтому оно связано с действием и может показывать, что происходит сейчас или уже произошло.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477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прилагательное, причастие изменяется по родам, числам и падежам, а также согласуется с существительным. Поэтому оно обозначает не само действие, а признак предмета по действию.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кто выполняет действие и на кого оно направлено.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показывают активного деятеля, а страдательные — предмет, который испытывает 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по теме «Причастие»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причастие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формы от глагола к причастию.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причастий имеют собственные суффиксы, по которым удобно определять их тип и время.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вариантов у действительных причастий настоящего времени; у прошедшего времени наборы короче и легче запоминаются.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причастий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обозначают действие, которое происходит одновременно с действием сказуемого или в тот же период: читающий, строящий, поющий. Они помогают показать процесс, а не только его результат.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называют действие, которое уже завершилось: читавший, построенный, спетый. Такие формы часто описывают предмет после совершённого действия или его итог.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Будущего времени нет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причастий не бывает форм будущего времени. Если нужно передать будущее действие, в русском языке используют другие средства, а не причастие.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350765"/>
            <a:ext cx="4228200" cy="7523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страдательные причастия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отличаются изменением и ролью в 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изменяются как прилагательные, а краткие обычно выражают состояние предмета и входят в состав сказуемого.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по теме «Причастие»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 — это причастие вместе с зависимыми словами. Он делает описание точнее: не просто книга, а прочитанная вчера книга; не просто ученик, а читающий вслух ученик.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помогает подробно показать признак предмета по действию и избежать лишних повторов в тексте. Благодаря ему предложение становится более выразительным и содержательным.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находить главное слово, к которому относится оборот, и не путать его с одиночным причастием. От этого зависит, как будет строиться предложение и где поставить знаки препинания.
</a:t>
            </a:r>
            <a:endParaRPr lang="en-US" sz="14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ставятся запятые при причастном обороте
</a:t>
            </a:r>
            <a:endParaRPr lang="en-US" sz="2789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случаи обособления причастного оборота в 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причастиях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пишется НН: это видно в словах «написанный», «решённый», «прочитанный». Здесь важно помнить и форму слова, и его связь с действием.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страдательных причастиях обычно пишется одна Н: «написан», «решён», «прочитан». Такая форма чаще всего сообщает о результате действия и нередко выступает сказуемым.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 части речи, поэтому похожие слова нужно сравнивать в контексте. В паре «жареная рыба» — прилагательное, а «жаренная на сковороде рыба» — причастие, поэтому написание будет разным.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связано с действием и отвечает на вопрос о признаке по действию. В словах «покрашенная скамейка» и «посаженные деревья» видно, что предмет был объектом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подобрать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причастию обычно легко подобрать исходный глагол: «покрасить — покрашенный», «посадить — посаженные». Это помогает проверить, что перед нами не постоянный признак, а след действия.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часто имеет зависимые слова: «покрашенная недавно скамейка», «посаженные весной деревья». У прилагательного такие уточнения обычно не нужны, потому что оно обозначает постоянный признак.
</a:t>
            </a:r>
            <a:endParaRPr lang="en-US" sz="1207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устойчивое качество: «деревянная скамейка», «зелёная тетрадь», «весёлый класс». Если слово не связано с действием, значит, это прилагательное, а не причастие.
</a:t>
            </a:r>
            <a:endParaRPr lang="en-US" sz="12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 пропустить важные признаки слова и правильно объяснить его написание и роль в предложении.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морфологического разбора причастия для 7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с причастием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последовательно пройти все шаги, легче отличить причастие от прилагательного и избежать ошибок в разборе.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ошибки, которые встречаются при написании причастий и постановке знаков препинания.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суффиксами и количеством Н, поэтому полезно проверять часть речи и форму слова по алгоритму.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причастия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русского языка; школьная тема «Причастие»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речи и текстах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заменить длинный оборот более компактной конструкцией. Вместо нескольких слов можно сказать: «Игравшие во дворе дети вернулись домой», и мысль станет короче и яснее.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природе причастия делают картину живой и подробной: «цветущая яблоня», «плывущие облака», «освещённая тропинка». Они добавляют признаку действие, а описанию — выразительность.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или сообщении причастия помогают экономить место и избегать повторов. Такие формы часто встречаются в заданиях, правилах и объяснениях, где важна точность формулировки.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уроках, в новостях и в художественных книгах причастия встречаются постоянно. Они помогают назвать предмет через его действие и сделать фразу более естественной для 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морфологического разбора причастия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показывает связь причастия с глаголом и признаки прилагательного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школьной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уже готово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достаёт тетрадь и видит написанное домашнее задание. В одном коротком словосочетании слышится и результат работы, и сам предмет, который стал готовым к проверке.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 перед началом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стоит закрытая дверь кабинета, на стенде — оформленный плакат, а на столе — проверенные работы. Причастия делают эту картину собранной и помогают увидеть школьные вещи в действии.
</a:t>
            </a:r>
            <a:endParaRPr lang="en-US" sz="120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после перемены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 легко представить играющих на перемене ребят и разданные тетради на партах. Такие слова точно передают, кто что делал, и помогают описать обычный день без лишних повторов.
</a:t>
            </a:r>
            <a:endParaRPr lang="en-US" sz="1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образованы от одного глагола, но по-разному показывают время и значение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«Причастие»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разные причастные формы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выбор суффикса и залога меняет смысл слова, хотя основа остаётся общей.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глагола и прилагательного, помогает точнее описывать предмет и требует внимательного разбора. Если помнить о суффиксах, форме и запятых, ошибок будет заметно меньше.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главное запомнить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2026-05-28T18:54:25Z</dcterms:created>
  <dcterms:modified xsi:type="dcterms:W3CDTF">2026-05-28T18:54:25Z</dcterms:modified>
</cp:coreProperties>
</file>