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психологических особенностей раскрывает личность и помогает понять себя.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особенности человека: ключевые темы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психологии помогает понять причины поведения и развития личности, что важно для успешного общения и саморазвития подростков.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психологию человека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— это уникальное сочетание биологических и психологических характеристик, которые различают каждого человека от других.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особенности темперамента, характера, навыков и взглядов, формирующих стиль поведения в обществе.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Проявляется индивидуальность в привычках, способах общения и цели, к которым человек стремится в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индивидуальность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500" y="2398540"/>
            <a:ext cx="1979700" cy="17341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9050" y="3097414"/>
            <a:ext cx="1979700" cy="17341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2575" y="2557292"/>
            <a:ext cx="1979700" cy="17341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2625" y="1615988"/>
            <a:ext cx="1979700" cy="17341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62844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типа темперамента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03987" y="1633250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Сангвиник: энергичны и общительны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Сангвиники проявляют живость и оптимизм, быстро входят в контакт с людьми и адаптируются к новым ситуациям.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038" y="2328925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Холерик: импульсивность и решительность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Холерики отличаются высокой активностью и порывистостью, часто наделены лидерскими качествами, но могут быть раздражительны.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722588" y="1793712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Меланхолик: чувствительный и задумчивый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Меланхолики склонны к глубокой рефлексии, осторожны в эмоциях и поступках, нуждаются в поддержке и понимании.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852613" y="853137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Флегматик: спокойствие и уравновешенность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Флегматики стабильны, не склонны к резким реакциям, предпочитают размеренный темп жизни и надёжность в общении.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6394"/>
            <a:ext cx="3962400" cy="12584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качества каждого типа темперамента: реакция, эмоции, общительность, стрессоустойчивость.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темперамента определяют реакцию на стресс и стиль коммуникации, влияя на поведение и адаптацию.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психологии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типов темперамента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складывается из устойчивых личностных черт, которые развиваются под влиянием воспитания и семейных ценностей.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характера у подростков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отношения в школе и среди друзей помогают формировать такие качества, как ответственность и настойчивость.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и осознанные поступки укрепляют или изменяют характер, влияя на самооценку и отношение к окружающим.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развитие способностей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способности: основа успеха
</a:t>
            </a:r>
            <a:pPr algn="l" indent="0" marL="0">
              <a:lnSpc>
                <a:spcPct val="130039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память, внимание и мышление, которые поддерживают обучение и повседневную деятельность. Их развитие позитивно влияет на учебу.
</a:t>
            </a:r>
            <a:endParaRPr lang="en-US" sz="124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способности: индивидуальный потенциал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в себя такие навыки, как музыкальные, математические или художественные, позволяющие достигать успехов в определённых сферах.
</a:t>
            </a:r>
            <a:endParaRPr lang="en-US" sz="1120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мотивации и среды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и желание учиться стимулируют развитие способностей, помогая подросткам раскрыть свои таланты и умения.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взаимно усиливают влияние друг друга, формируя психологические особенности индивидуально.
</a:t>
            </a:r>
            <a:endParaRPr lang="en-US" sz="1262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даёт базу, а среда направляет развитие характера и способностей подростка.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нейропсихологии,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среда в развитии личности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— процесс получения информации через чувства, зависит от опыта и знаний, формируя понимание мира.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— целенаправленное преобразование информации для решения задач и принятия обоснованных решений.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анализировать и синтезировать данные помогает находить новые подходы и лучше адаптироваться в среде.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знаний улучшает умственные навыки и способствует развитию критического мышления.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и мышление в развитии личности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и словесно-логическая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память помогает запоминать визуальные образы, а словесно-логическая — структуры и факты, что важно в учебе и общении.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Краткосрочная и долговременная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Краткосрочная память удерживает информацию на несколько минут, а долговременная сохраняет знания на годы и десятилетия.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памяти и их роль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— мгновенные реакции на события, которые помогают быстро ориентироваться в окружающем мире и принимать решения в повседневной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— более продолжительные и глубокие состояния, такие как дружба и любовь, которые влияют на стабильность отношений и внутреннее состояние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эмоции повышают мотивацию и настроение, тогда как отрицательные могут вызывать стресс и влиять на поведение, вызывая замкнутость или раздражение.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чувства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мотивация включает поощрения, похвалу и признание со стороны семьи и друзей. Она поддерживает стремление достигать целей и преодолевать трудности в жизни и учебе.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— это внутренние и внешние причины, побуждающие человека к действиям. Внутренняя мотивация связана с интересом и желанием учиться, что помогает подросткам развиваться.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Мотивация: что движет человеком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65%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психологического фонда, 2022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с здоровой самооценкой добиваются лучших результатов в учебе и общении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самооценка способствует формированию уверенности и способности принимать решения, что важно для успешной адаптации в коллективе.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 стороны близких стимулирует подростков развивать положительное самоощущение и уверенность в своих силах.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социальная поддержка значительно повышает уровень самооценки и ускоряет восстановление после неудач.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подростков,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формирования самооценки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помогает подросткам научиться выражать мысли, укреплять дружеские связи и развивать навыки сотрудничества, необходимые для успешного социального взаимодействия.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общения может привести к чувству одиночества и неуверенности, что затрудняет адаптацию в коллективе и снижает эмоциональное благополучие.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как психологическая потребность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кризисы способствуют личностному росту и помогают сформировать устойчивую систему ценностей и целей в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переживают эмоциональные переходы, включая тревожность и одиночество, что является естественной частью процесса взросления.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возникает стремление обрести независимость и сформировать собственную идентичность, что отражается в поведении и взаимоотношениях.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наблюдаются конфликты с родителями и учителями, связанные с изменением взглядов и усилением желания принимать самостоятельные решения.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кризисы подросткового возраста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проявляется у подростков в способности замечать и сопереживать чувствам сверстников, что улучшает качество социальных взаимодействий и поддерживает дружбу.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соотносить чужие эмоции с личным опытом помогает эффективнее решать конфликты и избегать недоразумений в коллективе.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эмпатии способствует развитию толерантности и уважительного отношения к различиям в социальном окружении.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эмпатии и умение понимать других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психологических особенностей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научных исследованиях в психологии личности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учебную мотивацию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особенности влияют на уровень заинтересованности и активности подростков в учебном процессе. Мотивация формируется под воздействием успехов и отношений с учителями.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взаимодействия и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отношения со сверстниками и педагогами способствуют развитию уверенности и раскрытию способностей, облегчая адаптацию в школьном коллективе.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психологических особенностей в школе
</a:t>
            </a:r>
            <a:endParaRPr lang="en-US" sz="2302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индивидуальных качеств помогает подросткам успешно учиться, строить здоровые отношения и раскрывать свой потенциал, важнейший для развития личности на протяжении всей жизни.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понимания психологических особенностей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2026-05-08T02:29:23Z</dcterms:created>
  <dcterms:modified xsi:type="dcterms:W3CDTF">2026-05-08T02:29:23Z</dcterms:modified>
</cp:coreProperties>
</file>