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введения косвенной речи в английском языке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передать чужие слова точно и грамотно?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speech: где он встречается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речь нужна в новостях, диалогах, пересказах и школьных заданиях. Она помогает передать смысл чужих слов через вводящий глагол и нужный союз, не повторяя цитату дословно.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и tell: основа косвенной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say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часто используется без указания адресата и просто передаёт сообщение. В косвенной речи это самый нейтральный вариант, когда важно само высказывание, а не получатель слов.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say to someone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назвать слушателя, say может сочетаться с to. Такая модель встречается реже, но помогает точно показать адресата: He said to me that he was late.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tell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обычно требует человека сразу после глагола: She told me that she was tired. Эта конструкция подчёркивает, кому именно сообщают информацию, поэтому адресат обязателен.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школьников — писать tell that без человека после глагола. В английском такая модель обычно неверна, потому что tell связан не только с сообщением, но и с адресатом.
</a:t>
            </a:r>
            <a:endParaRPr lang="en-US" sz="10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глаголы-вводители и их 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какой глагол вводит сообщение, вопрос, ответ, объяснение или совет.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и tell вводят сообщение, ask — вопрос, promise — действие по модели to-infinitive; выбор зависит от смысла реплики.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моделей reported speech для 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и вопросительная косвенная речь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сохранить конкретный вопрос, используются where, when, why, what и how. Такие слова показывают, какую именно информацию хотел узнать говорящий, и делают пересказ точным.
</a:t>
            </a:r>
            <a:endParaRPr lang="en-US" sz="1111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порядок слов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косвенном вопросе порядок слов становится обычным, как в повествовательном предложении. Инверсия исчезает, поэтому говорят: He asked where I lived, а не в форме прямого вопроса.
</a:t>
            </a:r>
            <a:endParaRPr lang="en-US" sz="1124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asked if I was ready. The teacher asked why the homework was missing. Такие примеры показывают, как ask вводит вопрос без кавычек и без вопросительного порядка слов.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для 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ask в косвенном вопросе часто используются if или whether, когда вопрос требует ответа «да» или «нет». Они помогают передать содержание без прямой формы вопроса.
</a:t>
            </a:r>
            <a:endParaRPr lang="en-US" sz="11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глагола для косвенной речи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тип высказывания ведёт к нужному глаголу и грамматической модели.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и reply: глаголы ответа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используется answer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часто означает «ответить на вопрос» и может вводить целое сообщение: He answered that he didn’t know. Такая форма звучит просто и подходит для учебных примеров.
</a:t>
            </a:r>
            <a:endParaRPr lang="en-US" sz="997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reply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Reply нередко употребляется с предлогом to: She replied to my message. В косвенной речи этот глагол помогает сделать ответ более точным и показать, на что именно реагируют.
</a:t>
            </a:r>
            <a:endParaRPr lang="en-US" sz="997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 и reply показывают реакцию на вопрос, замечание или просьбу. Эти глаголы полезны, когда важно подчеркнуть именно ответ, а не просто передачу информации в пересказе.
</a:t>
            </a:r>
            <a:endParaRPr lang="en-US" sz="99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глаголы чаще всего встречаются в учебных диалогах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пересказах и диалогах нужны базовые глаголы, потому что они подходят для самых разных реплик и заданий.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глаголы доминируют, а редкие уточняют смысл высказывания и делают пересказ точнее.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частотность по типичным школьным упражнениям на reported speech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90948" y="4074102"/>
            <a:ext cx="359775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Explain, promise, warn и suggest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Explain вводит пояснение причины, правила или ситуации. Этот глагол помогает показать, почему что-то произошло или как нужно понимать событие в пересказе.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Promise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Promise передаёт обещание и обычно связан с намерением что-то сделать. В учебных примерах он часто встречается в разговорах о планах, помощи и договорённостях.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Warn выражает предупреждение об опасности или возможной проблеме. Такой глагол делает reported speech более точным, потому что передаёт не просто слова, а тревожный смысл сообщения.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 показывает предложение, совет или идею. В косвенной речи он особенно полезен, когда нужно передать мягкую рекомендацию без прямого приказа.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и подходящая грамматическая структура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что каждый глагол требует своей модели в reported speech.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зависит от значения глагола: вопрос, сообщение и обещание оформляются по-разному, поэтому выбор модели нужно делать осознанно.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модели reported speech в школьном курсе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83" y="0"/>
            <a:ext cx="432643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to-infinitive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Намерение и 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 promise часто ставится to-infinitive, когда нужно кратко показать обещание или намерение. Такая форма звучит естественно в сообщениях о договорённостях и планах: He promised to call after school.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или отказ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agree и refuse тоже часто требуют to-infinitive. Они помогают точно передать, согласился человек на действие или отказался от него: She agreed to help. He refused to leave.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offer используется, когда кто-то сам предлагает помощь или действие. В школьных диалогах эта конструкция встречается очень часто: They offered to explain the rule, and the class accepted the help.
</a:t>
            </a:r>
            <a:endParaRPr lang="en-US" sz="11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времен в косвенной 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времени зависит от глагола в прошедшем времени и от смысла высказывания. Общие истины, научные факты и устойчивые привычки нередко сохраняют исходную форму.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переходы в reported speech повторяются по одной схеме, но смысл высказывания может сохранять настоящее время, если речь идёт о факте или истине.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правилам reported speech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и наречия времени в reported speech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Кто говорит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косвенной речи уточняют, кто именно передаёт слова. Местоимения меняются так, чтобы было понятно, о каком человеке идёт речь, без прямой цитаты.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Изменение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подбирают новое местоимение по смыслу: I часто становится he или she, we — they, а you меняется в зависимости от говорящего и адресата.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Слова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заменяют указатели времени: now превращается в then, today — в that day, yesterday — в the day before. Так пересказ становится точным и логичным.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Слова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меняют указатели места: here обычно переходит в there. Благодаря этим заменам косвенная речь звучит естественно и не требует повторения всех слов дословно.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wonder и inquire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 — размышление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Wonder часто передаёт не прямой вопрос, а внутреннее размышление или вежливую неопределённость. Эта форма удобна, когда нужно показать, что человек спокойно обдумывает ситуацию.
</a:t>
            </a:r>
            <a:endParaRPr lang="en-US" sz="1152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Inquire — официальная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Inquire звучит более формально и подходит для официальных сообщений, отчётов и вежливых расспросов. В школьной речи оно встречается реже, чем ask, но помогает сделать стиль точнее.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 — самый частый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Ask остаётся самым привычным глаголом для ученических диалогов и пересказов. Он легко вводит косвенный вопрос и подходит для большинства простых заданий по reported speech.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прямой речи в косвенную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учебных примеров reported speech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восьмиклассников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при переводе прямой речи в косвенную и помогает быстро увидеть, что именно нужно исправить в предложении.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со словарём, а со структурой: адресат после tell, порядок слов после ask и правильное оформление пересказа.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reported speech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и 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my friend told me и the class asked the teacher часто встречаются в обычном школьном общении. Они помогают тренировать tell, ask и формы с косвенным вопросом.
</a:t>
            </a:r>
            <a:endParaRPr lang="en-US" sz="1008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спортивной секции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Коуч warned us и captain promised to try again — такие примеры показывают, как reported speech работает в разговорах о тренировках, соревнованиях и командной поддержке.
</a:t>
            </a:r>
            <a:endParaRPr lang="en-US" sz="1054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поездке и на экскурсии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Guide explained the route, and the students asked when the bus would arrive. Подобные ситуации особенно удобны для пересказа, потому что связаны с понятными действиями и вопросами.
</a:t>
            </a:r>
            <a:endParaRPr lang="en-US" sz="1006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домашнем задании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пересказывает диалог или короткую историю, он использует самые частые вводящие глаголы. Это делает письменный ответ более точным и естественным.
</a:t>
            </a:r>
            <a:endParaRPr lang="en-US" sz="1074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сказал правило, ученик спросил о задании, а одноклассник ответил на вопрос. Такие короткие реплики легко превращаются в reported speech и хорошо запоминаются на уроке.
</a:t>
            </a:r>
            <a:endParaRPr lang="en-US" sz="103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передает каждый тип глагола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можно передать разными глаголами, но выбор зависит от цели реплики. Это помогает сделать пересказ точнее и понятнее.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глагол-вводитель выполняет свою задачу: от нейтрального сообщения до просьбы, совета или предупреждения.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типам глаголов reported speech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выбора глагола в reported speech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Подбери 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сообщения обычно подходят say и tell, для вопроса — ask, для ответа — answer или reply. Если в фразе есть объяснение, обещание или совет, выбирают explain, promise, warn или suggest.
</a:t>
            </a:r>
            <a:endParaRPr lang="en-US" sz="849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Выбери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 подбирают нужную грамматическую форму: that-clause, if/whether-clause, wh-word clause, to-infinitive или gerund. Именно модель показывает, как будет построен весь пересказ.
</a:t>
            </a:r>
            <a:endParaRPr lang="en-US" sz="849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реплику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что именно сказано: сообщение, вопрос, ответ, просьба, обещание, предупреждение или совет. Это помогает не путать похожие глаголы и сразу выбрать верный тип конструкции.
</a:t>
            </a:r>
            <a:endParaRPr lang="en-US" sz="849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стоит убедиться, что местоимения, время и порядок слов изменены правильно. Такой самопроверки обычно достаточно, чтобы избежать большинства ошибок в школьных заданиях.
</a:t>
            </a:r>
            <a:endParaRPr lang="en-US" sz="8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Глаголы, которые делают reported speech точным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Say и tell задают основу, ask вводит вопросы, а остальные глаголы уточняют смысл, цель и тон реплики. Если выбрать их правильно, пересказ получается точным и естественным.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2026-05-31T09:33:49Z</dcterms:created>
  <dcterms:modified xsi:type="dcterms:W3CDTF">2026-05-31T09:33:49Z</dcterms:modified>
</cp:coreProperties>
</file>