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жизнедеятельности организмов
</a:t>
            </a:r>
            <a:endParaRPr lang="en-US" sz="298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охватывает питание, рост, дыхание, размножение и адаптацию.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жизнедеятельности так важно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объясняет, как организмы растут, развиваются и выживают. Биология раскрывает механизмы обмена веществ и приспособлений к среде для растений, животных и грибов.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простейшие формы жизни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амёбы представляют собой одноклеточные организмы, где все жизненные процессы происходят внутри одной клетки. Их простое строение позволяет быстро адаптироваться к изменениям среды.
</a:t>
            </a:r>
            <a:endParaRPr lang="en-US" sz="110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организмы: сотрудничество клеток
</a:t>
            </a:r>
            <a:endParaRPr lang="en-US" sz="1172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грибы состоят из множества специализированных клеток, которые работают слаженно для поддержания жизни и выполнения различных функций организма.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клетки: составляющие и функции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мембраны, которая защищает её, цитоплазмы — внутреннего содержимого, и ядра, содержащее генетическую информацию, определяющую жизненные процессы.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двигатель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Растения-самостоятельные производители энергии: с помощью фотосинтеза они преобразуют солнечный свет в питательные вещества.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получают энергию, поедая другие организмы, таким образом обеспечивая себя необходимыми органическими веществами.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питания ведёт к ослаблению здоровья, снижению активности и снижению способности к росту и размножению.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как организм получает энергию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— кислородный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и растений используют кислород для расщепления органических веществ, выделяя энергию, необходимую для жизненных процессов и поддержания функций организма.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дыхание: жизнь без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 дрожжи способны получать энергию без кислорода, превращая вещества в другие соединения — этот процесс помогает им выживать в особых условиях.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дыхания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дыхания образуются энергия, вода и углекислый газ. Эти вещества участвуют в обмене с окружающей средой и поддержании гомеостаза организма.
</a:t>
            </a:r>
            <a:endParaRPr lang="en-US" sz="8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948" y="3478989"/>
            <a:ext cx="36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— реакция на окружающий мир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изгибаются к свету, чтобы максимизировать фотосинтез и улучшить питание.
</a:t>
            </a:r>
            <a:endParaRPr lang="en-US" sz="1100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звук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слух для обнаружения опасности и общения с сородичами.
</a:t>
            </a:r>
            <a:endParaRPr lang="en-US" sz="110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температуру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изменяют активность или поведение в зависимости от температуры окружающей среды.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прикосновение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закрывают листья при дотрагивании, а животные убегают от прикосновения, ощущая угрозу.
</a:t>
            </a:r>
            <a:endParaRPr lang="en-US" sz="108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увеличение размеров и массы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увеличиваются в размерах благодаря делению и росту клеток. У растений это проявляется в образовании новых листьев и побегов.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— усложнение строения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развития у животных происходит формирование органов, смена покровов и появление новых систем для адаптации к окружающей среде.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индивидуальные особенности
</a:t>
            </a:r>
            <a:endParaRPr lang="en-US" sz="1191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определяет характер роста и развития, обеспечивая разновидности в строении и функциях среди особей одного вида.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жизни — рост и развитие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энергетика и строительство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разрушает сложные вещества с выделением энергии, необходимой для жизни и поддержания процессов организма.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 обмена веществ, обеспечивая их точное и эффективное протекание во всех клетках.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строит новые молекулы и ткани, что важно для роста, восстановления и функционирования организма.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вызывают болезни и нарушение нормального состояния организма, что снижает выживаемость.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1638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питания у разных групп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источники энергии и способы питания у растений, животных и грибов, подчеркивая их различия и зависимости.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пищу сами, а животные и грибы получают её извне, обеспечивая круговорот веществ.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минералы — основа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часть массы живых существ. Она участвует в обменных процессах, транспортирует вещества и регулирует температуру тела.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как строительные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формируют кости и зубы у животных, участвуют в работе нервной системы, регулируют сокращение мышц и поддерживают обмен веществ.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минералы в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воду и минеральные соли из почвы, что необходимо для фотосинтеза, роста и формирования тканей.
</a:t>
            </a:r>
            <a:endParaRPr lang="en-US" sz="9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и температуры на организмы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играет ключевую роль в жизни растений, обеспечивая энергию для фотосинтеза — процесса формирования органических веществ из неорганических.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скорость биохимических реакций организма, влияя на процессы обмена веществ и активность жизнедеятельности.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 ограничивают распространение видов, вызывая сезонные явления, например, зимнюю спячку у многих животных.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темпы дыхания у различных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интенсивное дыхание наблюдается у теплокровных животных из-за высокой активности и постоянства температуры тела.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дыхания напрямую связан с уровнем метаболической активности и видом обмена веществ, что отражается в различиях между группами организмов.
</a:t>
            </a:r>
            <a:endParaRPr lang="en-US" sz="78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учебника биологии,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микроорганизмов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такие как бактерии, размножаются путём простого деления клетки, обеспечивая быстрый рост популяций в благоприятных условиях.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формируют новые особи из побегов или корней, что позволяет сохранять генетическую информацию и быстро расширять ареал.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генетическое разнообразие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цветковых растений и животных формируются гаметы, которые при слиянии создают потомство с уникальным набором генов, способствующим адаптации.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организмов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адаптаций у организмов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засушливых местах уменьшают площадь листьев для снижения испарения влаги.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изменяют окраску по сезонам для маскировки и защиты от хищников.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 спячка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сбрасывают старую кожу и впадают в спячку зимой для снижения расхода 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мицелия у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увеличивают разветвлённый мицелий для более эффективного поиска и усвоения питательных веществ в почве.
</a:t>
            </a:r>
            <a:endParaRPr lang="en-US" sz="1173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цепей питания в экосистемах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Производители: 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из неорганических, служа пищей для потребителей во многих экосистемах.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разных уровней питаются растениями или другими животными, поддерживая баланс и перераспределение энергии.
</a:t>
            </a:r>
            <a:endParaRPr lang="en-US" sz="92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и 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возвращая минералы в почву и завершая цикл питания.
</a:t>
            </a:r>
            <a:endParaRPr lang="en-US" sz="9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диаграмма: распределение биомассы в 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занимают доминирующее положение по биомассе, так как они являются основными производителями энергии.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удельный вес хищников отражает их ключевую, но не доминирующую роль в пищевых цепях экосистемы.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'Биологические основы',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сосуществование, как у муравьёв и тлей, где оба получают защиту и питание.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использованием одного организма за счёт другого, например, грибы-паразиты ослабляют растения.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охота и поедание одного животного другим, например, волк охотится на зайца для пропитания.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взаимодействия регулируют численность видов и поддерживают экологический баланс в природных сообществах.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организмами в природе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приводит к гибели рыб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и химикатов нарушают водные экосистемы, вызывая массовую гибель рыбы и ухудшение качества воды.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пчёл и проблемы опыления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болезни вызывают сокращение популяций пчёл, что угрожает опылению многих сельскохозяйственных культур.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заболевания растений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грибы и бактерии могут вызывать болезни, приводящие к снижению урожая и утрате биоразнообразия.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жизнедеятельности: загрязнение и болезни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по сохранению биосферы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сохранять природные экосистемы и редкие виды в естественной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после пожаров и других разрушений способствует поддержанию климата и разнообразия растений и животных.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экологических программ, очистка вод и вакцины защищают здоровье экосистем и предотвращают распространение болезней.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3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жизнедеятельности организмов
</a:t>
            </a:r>
            <a:endParaRPr lang="en-US" sz="3238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охватывает основные процессы, обеспечивающие выживание и развитие. Изучение помогает сохранить природу и поддерживать баланс экосистем в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2026-05-08T14:55:09Z</dcterms:created>
  <dcterms:modified xsi:type="dcterms:W3CDTF">2026-05-08T14:55:09Z</dcterms:modified>
</cp:coreProperties>
</file>