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 XVI–XVIII веках: империи, торговля и перемены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Индия стала богатой державой и почему её единство ослабло.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период важен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Бабур заложил империю Великих Моголов, а при Акбаре и Шах-Джахане она достигла могущества. Позднее усилились региональные силы и европейские компании, изменившие политическую карту Индии.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хозяйство Индии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51300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сочетала плодородные долины Ганга и Инда, засушливый Декан, морское побережье и широкие речные равнины. Такое разнообразие влияло на расселение людей и способы ведения хозяйства.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244424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занятием большинства жителей было земледелие. Урожай с полей считался главным богатством государства, потому что именно с него собирали налоги, поддерживавшие власть и армию.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360000" y="303718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развивались ткачество, обработка металлов, изготовление ювелирных украшений, сахара и пряностей. Эти товары ценились не только внутри страны, но и далеко за её пределами.
</a:t>
            </a:r>
            <a:endParaRPr lang="en-US" sz="893" dirty="0"/>
          </a:p>
        </p:txBody>
      </p:sp>
      <p:sp>
        <p:nvSpPr>
          <p:cNvPr id="14" name="Text 5"/>
          <p:cNvSpPr txBox="1"/>
          <p:nvPr/>
        </p:nvSpPr>
        <p:spPr>
          <a:xfrm>
            <a:off x="360000" y="3630134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торговлей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дороги, реки и порты помогали перевозить зерно, ткани и ремесленные изделия. Поэтому хозяйство Индии было тесно связано с внутренним и морским обменом.
</a:t>
            </a:r>
            <a:endParaRPr lang="en-US" sz="893" dirty="0"/>
          </a:p>
        </p:txBody>
      </p:sp>
      <p:sp>
        <p:nvSpPr>
          <p:cNvPr id="15" name="Text 6"/>
          <p:cNvSpPr txBox="1"/>
          <p:nvPr/>
        </p:nvSpPr>
        <p:spPr>
          <a:xfrm>
            <a:off x="360000" y="4223097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государства зависели от деревень и урожая. Чем богаче был сбор зерна и других продуктов, тем сильнее становилась имперская власть и больше средств получали правители.
</a:t>
            </a:r>
            <a:endParaRPr lang="en-US" sz="8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Великих Моголов на карте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2453325" y="1191675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центр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XVII века Моголы контролировали большую часть Северной Индии и значительные территории в центре страны. Это была одна из самых крупных держав своего времени.
</a:t>
            </a:r>
            <a:endParaRPr lang="en-US" sz="762" dirty="0"/>
          </a:p>
        </p:txBody>
      </p:sp>
      <p:sp>
        <p:nvSpPr>
          <p:cNvPr id="11" name="Text 3"/>
          <p:cNvSpPr txBox="1"/>
          <p:nvPr/>
        </p:nvSpPr>
        <p:spPr>
          <a:xfrm>
            <a:off x="2453325" y="1563379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столицы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Агра, Фатехпур-Сикри и Дели были важнейшими центрами власти. Отсюда правители управляли армией, чиновниками, налогами и крупными областями империи.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2453275" y="193508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морем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порты Сурат, Масулипатам и Хугли государство торговало с другими странами. Эти города соединяли внутренние районы Индии с океанскими маршрутами.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2453275" y="230464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товаров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разных областей в порты везли ткани, специи и драгоценные изделия. В ответ в страну приходили серебро, редкие товары и новые торговые связи.
</a:t>
            </a:r>
            <a:endParaRPr lang="en-US" sz="762" dirty="0"/>
          </a:p>
        </p:txBody>
      </p:sp>
      <p:sp>
        <p:nvSpPr>
          <p:cNvPr id="14" name="Text 6"/>
          <p:cNvSpPr txBox="1"/>
          <p:nvPr/>
        </p:nvSpPr>
        <p:spPr>
          <a:xfrm>
            <a:off x="2453325" y="2674198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удобно показать не только границы, но и главные дороги, реки и порты. Так легче увидеть, как огромная империя держалась на управлении и торговле.
</a:t>
            </a:r>
            <a:endParaRPr lang="en-US" sz="7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Бабур и начало новой династии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Бабура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Бабур был выходцем из Средней Азии и происходил из рода Тимура и Чингисхана. Это придавало его власти особый престиж и помогало претендовать на создание новой державы.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Панипате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1526 году он разгромил войска Делийского султаната в битве при Панипате. Эта победа открыла путь к созданию империи Великих Моголов на севере Индии.
</a:t>
            </a:r>
            <a:endParaRPr lang="en-US" sz="1195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военные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Бабура был связан с применением артиллерии и огнестрельного оружия. Для Индии того времени это было важным новшеством, изменившим способы ведения войны.
</a:t>
            </a:r>
            <a:endParaRPr lang="en-US" sz="11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Акбар: укрепление государства и политика согласия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11" name="Text 2"/>
          <p:cNvSpPr txBox="1"/>
          <p:nvPr/>
        </p:nvSpPr>
        <p:spPr>
          <a:xfrm>
            <a:off x="5125599" y="53792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Акбаре империя быстро росла и объединила большие территории. Он сделал державу сильнее не только военной силой, но и более чётким управлением.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5125601" y="1026648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налогах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упорядочил сбор налогов, чтобы доходы поступали в казну более регулярно. Это помогало содержать армию, чиновников и большие государственные проекты.
</a:t>
            </a:r>
            <a:endParaRPr lang="en-US" sz="851" dirty="0"/>
          </a:p>
        </p:txBody>
      </p:sp>
      <p:sp>
        <p:nvSpPr>
          <p:cNvPr id="13" name="Text 4"/>
          <p:cNvSpPr txBox="1"/>
          <p:nvPr/>
        </p:nvSpPr>
        <p:spPr>
          <a:xfrm>
            <a:off x="5125601" y="151537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для разных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 привлекал на государственную службу не только мусульман, но и индуистов. Такой подход делал власть шире и уменьшал недоверие между разными группами населения.
</a:t>
            </a:r>
            <a:endParaRPr lang="en-US" sz="836" dirty="0"/>
          </a:p>
        </p:txBody>
      </p:sp>
      <p:sp>
        <p:nvSpPr>
          <p:cNvPr id="14" name="Text 5"/>
          <p:cNvSpPr txBox="1"/>
          <p:nvPr/>
        </p:nvSpPr>
        <p:spPr>
          <a:xfrm>
            <a:off x="5125601" y="2004111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нём многие религиозные ограничения стали мягче. Это помогало сохранять спокойствие в стране, где жили люди разных верований и традиций.
</a:t>
            </a:r>
            <a:endParaRPr lang="en-US" sz="949" dirty="0"/>
          </a:p>
        </p:txBody>
      </p:sp>
      <p:sp>
        <p:nvSpPr>
          <p:cNvPr id="15" name="Text 6"/>
          <p:cNvSpPr txBox="1"/>
          <p:nvPr/>
        </p:nvSpPr>
        <p:spPr>
          <a:xfrm>
            <a:off x="5125601" y="2469504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администрация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 опирался на организованное управление и верных чиновников. Благодаря этому государство стало действовать более согласованно и долго оставалось очень мощным.
</a:t>
            </a:r>
            <a:endParaRPr lang="en-US" sz="8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 менялись власть и достижения империи при разных правителях.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империи заметно зависела от личности правителя и его политики.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империи Великих Моголов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правители Великих Моголов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Аурангзеб и трудности управления большой державой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владения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Аурангзебе империя стала крупнейшей за всю свою историю. Но управлять такой территорией было трудно: расстояния увеличивались, а решения доходили до окраин слишком медленно.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Затяжные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войны на юге истощали казну и армию. Государству требовалось всё больше денег и солдат, что усиливало нагрузку на население и чиновников.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налоги вызывали раздражение крестьян, горожан и местных правителей. Чем тяжелее становились сборы, тем чаще возникали сопротивление и беспорядки.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Маратхи, раджпуты и часть сикхов всё сильнее сопротивлялись власти Моголов. Из-за этого единство государства постепенно разрушалось, а центральная власть слабела.
</a:t>
            </a:r>
            <a:endParaRPr lang="en-US" sz="10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" y="2679175"/>
            <a:ext cx="3044955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480" y="2679175"/>
            <a:ext cx="3044955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и культура могольской эпохи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любви в белом мраморе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в Агре был создан как мавзолей для Мумтаз-Махал, жены Шах-Джахана. Его строили в 1632–1653 годах, и сегодня он считается одним из самых известных памятников мира. Здание поражает симметрией и лёгкостью форм.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трёх традиций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Могольские мастера соединили персидские, индийские и исламские черты. В здании видны купола, арки, строгая симметрия и богатое украшение белым мрамором, которое особенно красиво смотрится на солнце.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двора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Моголов развивались миниатюры, поэзия и изысканная придворная культура. Художники изображали правителей, сцены охоты, праздники и жизнь знати, помогая сохранить образы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ремёсла и торговля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города были центрами ткачества, ювелирного дела, обработки металлов и изготовления дорогих товаров. Здесь трудились ремесленники, чья работа приносила доход и известность всему региону.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славились хлопчатобумажные ткани из Бенгалии и Гуджарата. Их покупали в Персии, на Ближнем Востоке и в Европе за качество, прочность и яркие краски.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Сурат, Масулипатам и Хугли связывали внутренние районы страны с морской торговлей. Через эти города товары попадали на корабли и уходили в далёкие страны.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помогал городам богатеть, а правителям получать налоги. Поэтому торговля была не только занятием купцов, но и важной основой могущества государства.
</a:t>
            </a:r>
            <a:endParaRPr lang="en-US" sz="10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товары расходились по морским путям из портовых городов, а спрос на них поддерживали купцы Азии и Европы.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был главным экспортным товаром, но торговля опиралась на широкий набор ценных товаров, делавших Индию важным поставщиком региона.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учебной литературы по истории Индии раннего нового времени; доли на диаграмме отражают относительную значимость товаров, а не точную статистику.
</a:t>
            </a:r>
            <a:endParaRPr lang="en-US" sz="66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Индия больше всего вывозила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в Индии: торговля и соперничество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раньше других закрепились на западном побережье Индии и сделали опорными пунктами прибрежные города. Их интересовали удобные гавани, морские пути и прибыльная торговля.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конкуренты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Индии появились голландцы, англичане и французы. Они стремились покупать пряности, ткани и другие товары дешевле, а продавать их в Европе дороже.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Фактории и укрепления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европейцы открывали торговые фактории, где хранили товары и вели обмен. Затем они начали строить склады, укрепления и собственные поселения для защиты торговли.
</a:t>
            </a:r>
            <a:endParaRPr lang="en-US" sz="1286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влиянию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индийскими правителями усилились конфликты, европейские компании стали вмешиваться в местную политику. Так торговое соперничество постепенно превратилось в борьбу за власть.
</a:t>
            </a:r>
            <a:endParaRPr lang="en-US" sz="12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торговля превращалась в политическое влияние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европейские компании усиливали позиции в Индии от торговли к контролю над территориями.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государства XVIII века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453250" y="13497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Маратхи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Индии усилились маратхи, которые использовали подвижные отряды и опирались на местные союзы. Они успешно ослабляли власть Моголов и расширяли своё влияние.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53250" y="2039458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Сикхи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Пенджабе важной силой стали сикхи. Их объединяли общинная дисциплина, военная организация и готовность защищать свои земли от внешнего давления.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2453250" y="272912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Хайдарабад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Княжество Хайдарабад укрепилось как самостоятельный центр власти на юге. Оно стремилось контролировать налоги, войско и торговые пути в своём регионе.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2453250" y="3418800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Авад и Майсур
</a:t>
            </a:r>
            <a:pPr algn="ctr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Авад и Майсур тоже превратились в сильные региональные государства. Они соперничали за богатые земли, доходы и влияние на соседние территории.
</a:t>
            </a:r>
            <a:endParaRPr lang="en-US" sz="1097" dirty="0"/>
          </a:p>
        </p:txBody>
      </p:sp>
      <p:sp>
        <p:nvSpPr>
          <p:cNvPr id="13" name="Text 6"/>
          <p:cNvSpPr txBox="1"/>
          <p:nvPr/>
        </p:nvSpPr>
        <p:spPr>
          <a:xfrm>
            <a:off x="2453250" y="41084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ослабления центральной власти Индия стала политически более раздробленной. Вместо единого управления возникло несколько центров силы, часто соперничавших друг с другом.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Маратхи и сикхи как новые силы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Декане усиливается сопротивление могольской власти. Из местных военных объединений постепенно вырастают маратхи, которые строят опору на мобильности и союзах с местными правителями.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Маратхи расширяют влияние в центре Индии и становятся серьёзным противником Моголов. Их конница быстро перемещается и наносит удары по важным районам и дорогам.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Пенджабе формируется сила сикхов. Они объединяют общины, укрепляют военную дисциплину и всё заметнее ограничивают власть Моголов в северных областях.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теряла силы не сразу: на её устойчивость одновременно давили военные расходы, внутренние распри и рост недовольства в разных областях страны.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исходили от войн и внутренних конфликтов: именно они сильнее всего подрывали армию, казну и способность центра управлять провинциями.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учебной литературы по истории Индии раннего нового времени; значения на диаграмме показывают относительную значимость причин.
</a:t>
            </a:r>
            <a:endParaRPr lang="en-US" sz="738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ослабления империи Великих Моголов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европейские державы начинали с торговли, но постепенно переходили к политическому соперничеству и борьбе за влияние в Индии.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европейцев привлекали товары и морские пути, но затем торговые компании стали бороться за укреплённые пункты, союзы и политический контроль.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учебной литературы по истории Индии раннего нового времени.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европейские державы: сравнение интересов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городах и деревнях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жило в деревнях и работало на земле. Поэтому жизнь семьи зависела от урожая, погоды и того, сколько налогов требовали сборщики.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были местом оживлённой торговли. На базарах продавали зерно, ткани, специи и ремесленные изделия, а рядом работали носильщики и уличные торговцы.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ремесленников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ткацких и ювелирных мастерских создавали товары, которые покупали не только местные жители, но и купцы из других стран. Ремёсла приносили городам богатство.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караваны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была связана с религиозными праздниками, приездами караванов и шумом улиц. Богатые купцы строили просторные дома и поддерживали храмы.
</a:t>
            </a:r>
            <a:endParaRPr lang="en-US" sz="11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и противоречия эпохи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расцвет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Моголов подарила Индии выдающиеся памятники архитектуры, включая Тадж-Махал и другие дворцы, мечети и усыпальницы, ставшие символами мастерства строителей.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торговли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развивались города, ремёсла и морская торговля. Индийские ткани, пряности и другие товары были известны далеко за пределами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дворах, в городах и портах встречались разные народы, языки и религии. Это помогало обмену знаниями, обычаями и художественными традициями.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противоречия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страну ослабляли войны, тяжёлые налоги и религиозные споры. Эти проблемы подготовили раздробленность XVIII века и усиление новых центров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XVI–XVIII веков: от могущества к переменам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Индии этого времени показывает, как великое государство может расцвести, а затем ослабеть под давлением войн, конфликтов и соперничества. Его наследие живёт в памятниках, городах и культуре.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2026-06-02T07:29:16Z</dcterms:created>
  <dcterms:modified xsi:type="dcterms:W3CDTF">2026-06-02T07:29:16Z</dcterms:modified>
</cp:coreProperties>
</file>