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путешествие в Италию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— страна, где музыка звучит повсюду.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Италия так связана с музыкой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речь звучит мягко и певуче, поэтому её легко положить на мелодию. Именно в Италии родилась опера, а слова аллегро, адажио, форте и пиано разошлись по всему миру.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14460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1446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повседневной жизни итальянцев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домашних торжествах итальянцы охотно поют вместе, хлопают в ладоши и подхватывают знакомые мелодии. Музыка делает праздник ещё теплее и дружнее, как большой общий стол.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и фестивали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городских фестивалей и карнавалов музыка сопровождает костюмы, танцы и шествия. Она помогает всем почувствовать радость события и немного превратить улицы в сцену.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народные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музыке звучат мандолина, скрипка, аккордеон и тамбурелло. Эти инструменты легко узнаются и умеют играть и весёлые, и очень задушевные мелодии.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музыканты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площадях, у фонтанов и старинных домов часто можно услышать уличных музыкантов. Их мелодии звучат легко и празднично, будто город сам решил немного попеть.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и песня гондольера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сцены особенно подходят гондола, узкий мост и тёплый свет заката. Музыка здесь не спешит — она словно считает волны и улыбается.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Венеции музыка словно плывёт вместе с лодками по каналам. Песня гондольера звучит спокойно, мягко и очень плавно, как вечерний ветер над водой.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— город знаменитых песен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прославился песнями, которые легко запоминаются с первого раза. Они звучат ярко, широко и очень выразительно, будто певец открывает окно навстречу солнцу.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из самых известных мелодий — O sole mio и Funiculì Funiculà. Эти песни часто поют с большим чувством, потому что в них много энергии и света.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Неапольские песни любят и дома, и на сцене. Их узнают по сильной мелодии, радостному настроению и таким припевам, которые хочется подпевать даже шёпотом.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народные инструменты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мандолина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Мандолина похожа на маленькую блестящую лютню. Её звонкий звук хорошо подходит для напевных мелодий, и кажется, что инструмент улыбается вместе с музыкантом.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Танцевальный аккордеон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Аккордеон помогает музыке стать живой и подвижной. Его любят на праздниках, потому что он легко поддерживает и танец, и весёлую песню, и шумные аплодисменты.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опера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Флоренции композиторы начали искать новый способ соединить музыку, театр и поэзию в одном произведении.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возникли спектакли, где герои не говорят обычными словами, а поют свои мысли и чувства.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музыкальная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быстро стала особым видом искусства и потом разошлась по многим странам, сохранив своё итальянское начало.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Клаудио Монтеверди создал одну из первых великих опер и помог этому жанру стать серьёзным и важным для европейской музыки.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Антонио Вивальди написал цикл Времена года, в котором музыка словно показывает весенний дождь, летнее солнце, осенний ветер и зимний холод.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Верди прославился операми, которые ставят в театрах многих стран. Его музыка сильная, яркая и очень выразительная.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Джакомо Пуччини писал оперы, которые трогают слушателей. В его музыке много чувства, красивых мелодий и сцен, которые запоминаются надолго.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Композиторы, которых знает весь мир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 улицы до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итальянская песня вырастает из местной традиции и становится известной шире.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слова, которые пришли из Италии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allegro, adagio, forte и piano помогают музыкантам читать ноты во всём мире. Они подсказывают, как именно должна звучать музыка: быстро, медленно, громко или тихо.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итальянские слова, которые часто встречаются в нотах. Legato значит плавно, staccato — отрывисто, а crescendo показывает, что музыка должна становиться всё громче.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юный музыкант ещё только учится, эти слова очень полезны. Они работают как маленькие подсказки и помогают музыке звучать точно и красиво.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стук инструментов во Флоренции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небольшой флорентийской мастерской пахнет деревом и лаком. Мастер бережно подгоняет тонкие детали скрипки, а рядом лежат готовые лютни и резные инструменты. Кажется, что каждый из них уже ждёт свою мелодию.
</a:t>
            </a:r>
            <a:endParaRPr lang="en-US" sz="87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дерево начинает петь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это просто доски, струны и крошечные детали. Но после точной работы мастера инструмент получает голос: тёплый, мягкий и ясный. Именно за такой звук итальянские скрипки, лютни и другие струнные инструменты ценят во всём мире.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Мастерская, где рождается итальянский звук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входит в итальянский праздник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торжеству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развешивают гирлянды, надевают яркие костюмы и украшают площади. Люди заранее знают: без музыки праздник не начнётся.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67797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ритмы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Звучат барабаны, хоры и весёлые песни. Дети хлопают в ладоши, а взрослые начинают двигаться в такт.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3012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соединяется с танцами, масками и радостными играми. Площадь превращается в большую дружную компанию.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22802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веселье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праздника мелодии подхватывают все вокруг. Музыка помогает людям почувствовать себя одной семьёй, даже если они встретились только сегодня.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старинные памятники соседствуют с яркими театральными афишами. Вечером зажигаются огни сцены, и зал наполняется ожиданием. Здесь опера звучит особенно торжественно, словно город сам становится частью спектакля.
</a:t>
            </a:r>
            <a:endParaRPr lang="en-US" sz="6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сцены под древними стенами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оркестровой яме музыканты готовят вступление, а занавес ещё закрыт. Потом он поднимается, и зал видит костюмы, декорации и певцов. Большой театр помогает музыке стать настоящим путешествием.
</a:t>
            </a:r>
            <a:endParaRPr lang="en-US" sz="796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начинает рассказ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Риме звучит большой театр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песни о солнце, море и любви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Италии слышны солнце, море и дороги, по которым хочется идти с улыбкой. Такие мелодии звучат тепло и долго, будто их поют на берегу в ясный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песни легко запоминаются, потому что в них много протяжных звуков и плавных переходов. Даже если слушаешь их впервые, хочется тихо подпевать и покачиваться в такт.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таких песнях говорят о добрых чувствах, дружбе и радостных встречах. Поэтому они подходят и для семейного пения, и для большого весёлого хорового исполнения.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замысла до премьеры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оперы: от музыкальной идеи до сценического спектакля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92" y="219009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6442" y="219009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8867" y="2213550"/>
            <a:ext cx="239100" cy="1912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композиторы звучат по всему миру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Верди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оперы идут в театрах Европы, Азии и Америки. Мощные хоры и яркие сцены делают музыку Верди узнаваемой даже для тех, кто только начинает слушать классику.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Джакомо Пуччини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Пуччини любят за сильные чувства и красивую мелодию. Его оперы часто ставят на больших сценах, потому что они понятны и взрослым, и детям.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Антонио Вивальди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«Времена года» изучают в музыкальных школах и слушают на концертах. В нём легко представить весенний дождь, летнюю грозу, осенний ветер и зимнюю тишину.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слушать музыку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allegro?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Allegro подсказывает, что музыка должна звучать быстро и бодро. Если это слово встретилось в нотах, значит, мелодия идёт живо и легко, как весёлая прогулка.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piano и crescendo так полезны?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Piano означает «тихо», а crescendo — «постепенно громче». Такие слова помогают музыканту понять, как менять звучание, чтобы музыка была выразительной и понятной слушателю.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времени итальянская музыка стала особенно известной: певучая, яркая и очень выразительная. История оперы помогла ей запомниться слушателям во многих странах.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оперы в Италии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век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 Италии появилась опера, ставшая одним из главных символов её музыкальной культуры.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Италия запомнилась миру своей музыкой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940625" y="1035025"/>
            <a:ext cx="2207100" cy="11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Флоренции возникает опера — новый вид спектакля, где музыка, поэзия и театр звучат вместе. Это открытие быстро меняет музыкальный мир.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647475" y="2495400"/>
            <a:ext cx="2207100" cy="11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композиторы и исполнители прославляют страну в Европе. Их произведения становятся образцом для других музыкантов и школ.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0625" y="3651850"/>
            <a:ext cx="2207100" cy="11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сцены до наших дней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оперы и музыкальные термины из Италии продолжают звучать на концертах, в театрах и даже в фильмах. Поэтому Италия остаётся очень узнаваемой.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Италия, которая поёт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музыка похожа на тёплый солнечный день: в ней есть песни, опера, инструменты и знаменитые композиторы. После такого путешествия хочется слушать её ещё и ещё.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2026-05-24T21:53:14Z</dcterms:created>
  <dcterms:modified xsi:type="dcterms:W3CDTF">2026-05-24T21:53:14Z</dcterms:modified>
</cp:coreProperties>
</file>