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 биосфере
</a:t>
            </a:r>
            <a:endParaRPr lang="en-US" sz="3013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биосферу и сам зависит от её устойчивости.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живой дом Земли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и среды их обитания. Человек не стоит вне этой системы: он использует её ресурсы, влияет на её процессы и, опираясь на науку и труд, способен менять природу быстрее, чем большинство естественных факторов, описанных Вернадским, для которого живое вещество было мощной геологической силой.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биологический вид и социальный фактор
</a:t>
            </a:r>
            <a:endParaRPr lang="en-US" sz="1888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любой организм, человек нуждается в воде, пище, кислороде, определённой температуре и устойчивых экосистемах. Без этих условий невозможно ни здоровье, ни нормальная жизнь общества.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усиление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кооперация, орудия труда и технологии сделали Homo sapiens видом, который способен не только приспосабливаться, но и целенаправленно перестраивать окружающую среду под свои потребности.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стало сопоставимо с естественными факторами, формирующими климат, почвы, воды и ландшафты. Это делает человеческую деятельность важнейшим элементом современной биосферы.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влияние человека на природу, тем выше его ответственность за сохранение условий, от которых зависит сама возможность жизни, включая устойчивость экосистем и качество среды обитания.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хозяйственной деятельности к преобразованию планеты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сообщества меняли природу локально: охота, собирательство и примитивное земледелие воздействовали на экосистемы ограниченно, хотя уже тогда появлялись признаки истощения ресурсов.
</a:t>
            </a:r>
            <a:endParaRPr lang="en-US" sz="1362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усилил распашку земель, вырубку лесов и регулирование водных потоков. Человек начал заметно менять почвы, растительный покров и структуру ландшафтов.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рывок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энергетика и транспорт многократно увеличили масштаб преобразований. Добыча полезных ископаемых, строительство городов и рост потребления ресурсов сделали воздействие глобальным.
</a:t>
            </a:r>
            <a:endParaRPr lang="en-US" sz="1343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ландшафт всё чаще сочетает искусственную и естественную среду. Этот контраст особенно заметен там, где индустриальные центры соседствуют с сохранившимися природными участками.
</a:t>
            </a:r>
            <a:endParaRPr lang="en-US" sz="12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материалам школьного курса экологии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влияния человека на биосферу
</a:t>
            </a:r>
            <a:endParaRPr lang="en-US" sz="187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создают энергетика, транспорт и промышленность, поскольку они одновременно усиливают несколько видов воздействия.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биоразнообразие затрагиваются сильнее всего, а остальные проблемы часто выступают их взаимосвязанными последствиями.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конкретные виды деятельности запускают цепочку изменений в природе и ухудшают состояние экосистем.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экологии и 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и их экологические последствия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воздействий затрагивают сразу несколько компонентов среды, поэтому экологический ущерб накапливается и взаимно усиливается.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круговороты веществ
</a:t>
            </a:r>
            <a:endParaRPr lang="en-US" sz="2669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угля, нефти и газа увеличивает концентрацию углекислого газа в атмосфере. Это нарушает естественный круговорот углерода и усиливает парниковый эффект, влияя на температуру и режим осадков.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соединений азота в реки и озёра вызывает «цветение» воды и дефицит кислорода. В результате страдают рыбы, беспозвоночные и вся пищевая цепь водной экосистемы.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удобрений и интенсивное земледелие резко повышают поток реактивного азота в экосистемы. Избыток азота меняет состав почв, стимулирует рост отдельных видов и снижает устойчивость сообществ.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углеродного и азотного циклов действуют не изолированно. Они усиливают друг друга, ускоряют климатические сдвиги и делают природные сообщества менее стабильными и предсказуемыми.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 давлением: три истории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становится островом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сплошной лес разрезают дороги, вырубки и поля, у многих видов остаются изолированные участки обитания. Популяции теряют связь друг с другом, хуже размножаются и становятся уязвимее к случайным изменениям среды.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на грани исчезновения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животное или растение может долго сохраняться в одном небольшом уголке природы, пока рядом не начинается освоение территории. Тогда даже единичное нарушение среды обитания способно резко сократить численность и лишить вид будущего.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теряются виды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редко имеет одну причину. Обычно одновременно действуют загрязнение, разрушение местообитаний, чрезмерная добыча, инвазивные виды и изменение климата, поэтому восстановление требует комплексных мер и времени.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Индексированная учебная схема на основе обобщённых данных ООН и IEA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антропогенной нагрузки: население, энергия, материалы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рост экономики всё заметнее опирался на массовое потребление ресурсов и расширение инфраструктуры.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численность людей и объём производства, тем сильнее нагрузка на биосферу и экологический след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новая среда жизни и источник экологических рисков
</a:t>
            </a:r>
            <a:endParaRPr lang="en-US" sz="1695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00" y="2082203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население, транспорт, предприятия и потоки отходов. Поэтому именно здесь особенно заметны выбросы загрязняющих веществ, высокая плотность потребления ресурсов и постоянная нагрузка на инфраструктуру.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2455108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Асфальт, бетон и плотная застройка удерживают тепло, повышая температуру в городе по сравнению с окружающей территорией. Этот эффект усиливает дискомфорт, нагрузку на энергосистему и риск перегрева.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4629816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дефицит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движение, стройки и промышленность создают шумовое загрязнение, а нехватка парков и деревьев ухудшает качество воздуха и снижает возможности для восстановления городской среды.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804559" y="2082200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 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городе легче внедрять экологические технологии, раздельный сбор отходов, мониторинг воздуха и планирование зелёных зон. Здесь особенно важны общественный контроль и грамотное управление.
</a:t>
            </a:r>
            <a:endParaRPr lang="en-US" sz="13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хозяйственная деятельность изменяет экосистему
</a:t>
            </a:r>
            <a:endParaRPr lang="en-US" sz="195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виды деятельности человека запускают цепочку изменений от использования ресурсов до ухудшения условий жизни.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роль человека в биосфере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 уход за лесами помогают вернуть утраченные местообитания, укрепляют почвы и поддерживают водный режим территорий, особенно там, где природные сообщества были сильно нарушены.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сохраняют редкие виды и природные комплексы, ограничивая опасные виды хозяйственной деятельности в наиболее уязвимых экосистемах.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водоёмов, контроль выбросов и мониторинг качества среды уменьшают нагрузку на живые организмы и делают природные системы более устойчивыми к внешним воздействиям.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переработка снижают объём свалок, экономят сырьё и уменьшают загрязнение почв, воды и воздуха, которое возникает при накоплении мусора.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Разведение, реинтродукция и защита местообитаний позволяют удерживать популяции исчезающих организмов, а научный подход делает природоохранные меры более точными и эффективными.
</a:t>
            </a:r>
            <a:endParaRPr lang="en-US" sz="11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как часть культуры общества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заповедников, национальных парков и заказников показывает, что ценность природы признаётся не только научно, но и как важная часть исторической и культурной памяти общества.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Красной книги помогает выделять редкие и исчезающие виды, фиксировать их состояние и направлять усилия на восстановление популяций и защиту местообитаний.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проекты, акции и наблюдения за природой формируют привычку замечать экологические проблемы, понимать их причины и участвовать в их решении.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общественного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становится признаком зрелой культуры, когда бережное отношение к ландшафтам, животным и растениям воспринимается как естественная социальная обязанность.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практические меры помогают уменьшить нагрузку на биосферу и где они применяются в повседневной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экологии; обобщение по направлениям снижения антропогенной нагрузки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снижения экологического следа
</a:t>
            </a:r>
            <a:endParaRPr lang="en-US" sz="2524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одновременно уменьшают потребление ресурсов, выбросы и объём отходов, поэтому профилактика экологического ущерба выгоднее его устранения.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 теме устойчивого развития и экологической политики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биосферы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устойчивость биосферы зависит от взаимодополняющих условий: знаний, правил, технологий и повседневного выбора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фактор не решает проблему в одиночку: только сочетание просвещения, норм, технологий и личной ответственности создаёт устойчивый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решения
</a:t>
            </a:r>
            <a:endParaRPr lang="en-US" sz="2734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 — Парижское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объединил страны вокруг цели ограничения роста температуры и сокращения выбросов парниковых газов, при этом учитываются национальные возможности и долгосрочные планы развития.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 — Цели устойчивого развития ООН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до 2030 года связала экологию с качеством жизни, доступом к ресурсам и ответственным потреблением, показав, что природоохранные задачи тесно связаны с социальными.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 — Конвенция о биологическом 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закрепило международные обязательства по сохранению видов, экосистем и справедливому использованию природных ресурсов, сделав биоразнообразие отдельным направлением глобальной политики.
</a:t>
            </a:r>
            <a:endParaRPr lang="en-US" sz="9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устойчивого поведения человека в биосфере
</a:t>
            </a:r>
            <a:endParaRPr lang="en-US" sz="197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основанных на ответственности, научном знании и готовности ограничивать разрушительное потребление.
</a:t>
            </a:r>
            <a:endParaRPr lang="en-US" sz="8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268845"/>
            <a:ext cx="604800" cy="48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экологическая грамотность важна для старшеклассников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грамотный школьник умеет отличать научные данные от мифов и эмоциональных лозунгов, проверяя источник, дату публикации и наличие доказательств, а не только громкие формулировки.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участвуют в семейных покупках, школьных инициативах и обсуждениях в сети, поэтому их выбор способен заметно менять повседневные привычки окружающих и отношение к природе.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между потреблением, экономикой и состоянием биосферы помогает оценивать последствия собственных действий и выбирать более разумные, долговременные решения вместо краткосрочной выгоды.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 и 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развивает умение выстраивать убедительные объяснения, вести корректный спор и защищать позицию на основе фактов, что особенно важно в выпускном классе.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будущего: партнёр биосферы, а не её хозяин
</a:t>
            </a:r>
            <a:endParaRPr lang="en-US" sz="1906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Низкоуглеродная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возобновляемым источникам и повышению энергоэффективности снижает нагрузку на климатическую систему и уменьшает зависимость развития от исчерпаемых ресурсов.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материалов, ремонт и переработка сокращают объём отходов и помогают согласовать производство с природной способностью к восстановлению.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воды и почв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землепользование, современные методы орошения и защита почвенного покрова поддерживают продовольственную безопасность и устойчивость экосистем.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Лесовосстановление, защита видов и зелёная инфраструктура делают города и ландшафты более устойчивыми, если развитие учитывает экологическую ёмкость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начинается с выбора человека
</a:t>
            </a:r>
            <a:endParaRPr lang="en-US" sz="2367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изменяет биосферу сильнее любого другого вида, но именно он способен осознанно ограничивать ущерб, восстанавливать природу и строить развитие в пределах возможностей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2026-06-02T01:42:43Z</dcterms:created>
  <dcterms:modified xsi:type="dcterms:W3CDTF">2026-06-02T01:42:43Z</dcterms:modified>
</cp:coreProperties>
</file>