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хозяйства: как менялась экономика человечества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охоты до цифровых сервисов: как менялись труд, энергия, техника и роль человека в производстве.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хозяйства показывает, где и почему появляются отрасли, как природные условия и люди влияют на экономику, и как связи между территориями меняют производство во времени. Она помогает понимать причины различий между регионами и странами.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хозяйства и почему она важна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 были простыми и недолговечными: каменные скребки, наконечники копий, костяные иглы, примитивные ловушки. Они помогали добыче, но не позволяли обеспечить стабильные запасы.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за счёт охоты, собирательства и рыболовства, используя то, что давала окружающая природа. Продукты нужно было именно добывать, а не выращивать или разводить.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зависел от времени года и местных условий: миграций животных, урожайности растений, климата и доступности воды. Зимой и летом пища могла сильно отличаться.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Присваивающее хозяйство: экономика раннего человека
</a:t>
            </a:r>
            <a:endParaRPr lang="en-US" sz="2262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производящему хозяйству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и первые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занятия поддерживали оседлый образ жизни: возникали поселения, появлялись запасы зерна и первые поля. Так хозяйство становилось более предсказуемым и требовало организации труда внутри общины.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скотоводство как новый способ добычи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 тысяч лет назад в нескольких районах Земли начались земледелие и скотоводство. Люди стали выращивать растения и разводить животных, постепенно отказываясь только от добычи готовых ресурсов.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происходил переход от присваивающего к производящему хозяйству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причин и шагов, ведущих к одомашниванию и обмену между общинами.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очаги земледелия возникали в долинах Нила, Тигра и Евфрата, Инда и Хуанхэ, а также в других плодородных районах. Важно было наладить использование речных вод.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строили каналы и учитывали сезонные разливы рек, чтобы вовремя сеять и собирать урожай. Такая работа требовала согласованных действий многих 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зерновых поддерживал рост поселений и городов: появлялись запасы, организованное управление и обмен. Так хозяйство становилось более устойчивым и коллективным.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как основа древних цивилизаций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0155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и городское производство в древности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делали посуду, ткани, орудия труда, украшения, оружие и предметы быта. Часть изделий производили вручную, часть — с помощью простых механизмов.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Ручное изготовление товаров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ограниченных ресурсов производство часто оставалось небольшим по объёму. Многие вещи делали на заказ, поэтому требования покупателей заметно влияли на результат.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небольшими партиями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становились местом, где хранили запасы и налаживали обмен. Там проще было встречаться купцам, собирать товары и договариваться о поставках.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хранения и обмена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развивались кузнечное дело, гончарство, ткачество, строительство и торговля. Разные мастерские постепенно специализировались, повышая качество и скорость выпуска.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труда в ремесле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800599"/>
            <a:ext cx="4152000" cy="18170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содержания по этапам развития хозяйства.
</a:t>
            </a:r>
            <a:endParaRPr lang="en-US" sz="919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Сопоставьте, как менялись источник продуктов, быт и степень организации производства на пути от добычи к переработке.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шло от добычи готовых ресурсов к их производству и дальнейшей переработке в ремесле.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ранних этапов хозяйства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Мануфактура: ручной труд и разделение операций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 появились в Европе в XVI–XVIII веках. На них работали многие люди, и каждый выполнял свою часть процесса. При этом труд оставался в основном ручным.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операций делало производство более организованным и ускоряло выпуск товаров. Особенно заметный прогресс происходил в текстильном деле, судостроении, металлообработке и изготовлении оружия.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иллюстрация (точные исторические значения в слайде не приводятся).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«волшебный» рост, а эффект от точного распределения операций между работниками. Это снижает простои и повторения действий.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изделий за то же время означает, что мануфактура стала промежуточным звеном между ремеслом и фабричным производством.
</a:t>
            </a:r>
            <a:endParaRPr lang="en-US" sz="125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производительности на мануфактуре по сравнению с ремеслом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и фабричное производство
</a:t>
            </a:r>
            <a:endParaRPr lang="en-US" sz="2309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XVIII–XIX веков предприятия начали массово использовать машины, а не только ручной труд. Паровые двигатели дали стабильную мощность, и производство стало регулярным даже вдали от рек.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объединили много работников и оборудование на одной площадке, поэтому товары выпускались быстрее и в большем объёме. Появились крупные компании и отрасли, ориентированные на широкий рынок.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пароходы сократили время и стоимость перевозок. Сырьё, топливо и готовые изделия стали быстрее попадать к потребителям, а города получали рабочую силу и товары.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стала «сердцем» экономики: увеличивались мощности, росли занятость и торговля. Быстро расширялись промышленные районы, менялась структура занятости и повседневная жизнь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для объяснения тенденции (без привязки к точным историческим долям), датировка: XVIII–XIX вв. и последующее развитие.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механизация требовала мощного и «управляемого» топлива: чем легче источник энергии превращался в работу машин, тем быстрее рос выпуск товаров.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переход к более энергоёмким ресурсам поддержал рост фабрик и транспорта; уголь доминировал в ранней индустриальной фазе.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в индустриальную эпоху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 усилила роль наёмного труда и привела к формированию рабочих и предпринимательских слоёв. Работа на фабриках требовала дисциплины и подчинения расписанию смен.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деревень люди активно переселялись в города к заводам и мастерским. У многих начался долгий рабочий день, а условия труда часто были тяжёлыми: шум, пыль, риск травм.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появились профсоюзы и трудовые нормы, которые защищали работников. Ограничение рабочего времени и охрана труда стали результатом борьбы за более справедливые условия.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индустриального хозяйства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17716"/>
            <a:ext cx="4152000" cy="2008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характеристики индустриального периода (без привязки к конкретным статистическим таблицам).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на чём держится индустриальная экономика: фабричном производстве, механизации, транспорте, банковских услугах и росте городов.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Индустриальное хозяйство опирается не только на заводы, но и на транспортную сеть и финансовые механизмы, которые связывают производство с рынком.
</a:t>
            </a:r>
            <a:endParaRPr lang="en-US" sz="1192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индустриального общества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Постиндустриальный этап: знания, услуги и информация
</a:t>
            </a:r>
            <a:endParaRPr lang="en-US" sz="2309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30039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заметно растёт сфера услуг: образование, медицина, связь, финансы и управление. Главным ресурсом становятся знания и квалификация специалистов, а не только труд и машины.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новые технологии ускоряют обработку данных. Компьютеры и телекоммуникации повышают производительность сервисов и помогают организациям действовать быстрее и точнее.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ИТ-сервисы и онлайн-торговля, а производство всё чаще опирается на цифровое управление. Между компаниями усиливается сотрудничество через сети и стандарты обмена данными.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(XXI век)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становится базой для многих решений: от логистики до управления клиентским опытом. Высокотехнологичные услуги и сервисные отрасли занимают всё большее место в экономике.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для объяснения направления изменений (без точных долей по годам), XX–XXI вв.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экономиках растёт доля работников в образовании, медицине, транспорте, финансах и ИТ. Эти направления обслуживают и производство, и повседневную жизнь людей.
</a:t>
            </a:r>
            <a:pPr algn="l" indent="0" marL="0">
              <a:lnSpc>
                <a:spcPct val="15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показывает: занятость смещается от сельского хозяйства и промышленности к услугам и информационным профессиям, что поддерживает сервисный тип экономики.
</a:t>
            </a:r>
            <a:endParaRPr lang="en-US" sz="117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занятости в экономике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современная экономика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создания ценности: от исследований до обновления продукта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электронная торговля изменили работу предприятий, магазинов и транспорта: покупатель быстрее находит товар, а компании точнее планируют запасы. Автоматизация снижает количество ручных операций в цепочке поставок.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Роботы, навигационные системы и искусственный интеллект помогают производству и логистике. Программы анализируют большие массивы данных, управляют оборудованием и поддерживают решения для управления качеством и сроками.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хозяйства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 развития хозяйства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хозяйства показывает рост производительности: люди научились делать больше за то же время. Одновременно углублялось разделение труда и росла специализация профессий.
</a:t>
            </a:r>
            <a:endParaRPr lang="en-US" sz="1131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территориями усложнялся: товары, сырьё и идеи начинали перемещаться быстрее и в больших объёмах. От этого зависели города, торговые центры и целые отрасли.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этапами шли не одновременно. В разных странах и даже в разных отраслях сохранялись «старые» способы производства рядом с новыми.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аспект особенно важен: природные ресурсы, уровень техники, транспорт и политические условия определяли темпы развития регионов. Поэтому хозяйство менялось по-разному и неравномерно.
</a:t>
            </a:r>
            <a:endParaRPr lang="en-US" sz="11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хозяйства и его значение для современного мира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прошло путь от присваивания готовых ресурсов к сложной цифровой экономике. Каждый этап расширял возможности людей и связи между территориями, но приносил и новые проблемы: неравномерность, зависимость от технологий и энергоёмкости труда.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2026-05-11T21:40:49Z</dcterms:created>
  <dcterms:modified xsi:type="dcterms:W3CDTF">2026-05-11T21:40:49Z</dcterms:modified>
</cp:coreProperties>
</file>