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Be…: слова и фразы о будущем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мечтах и профессиях на английском.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будущей профессии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профессий помогает пятиклассникам говорить о себе на понятном языке: о любимых предметах, интересах и первых мечтах о будущем. На этом материале удобно тренировать слова, вопросы, короткие ответы и простые фразы о планах.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«Профессии»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 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doctor, teacher, vet и pilot часто встречаются в заданиях, потому что они связаны с понятными для школьников действиями и легко запоминаются по картинке или роли.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 спортивные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Artist, singer и footballer помогают говорить о талантах и увлечениях. Эти слова удобно использовать, когда ученик объясняет, почему профессия кажется интересной и близкой.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из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Nurse, firefighter и cook знакомы детям по реальным ситуациям и простым примерам. Они расширяют словарь и делают ответы более разнообразными без сложной грамматики.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современные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Programmer — полезное слово для темы будущего, потому что оно связывает английский язык с технологиями. Его легко включить в короткую фразу по образцу: I am going to be a programmer.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запоминать новые названия профессий через картинку, действие и короткое предложение. Так слово сразу соединяется со смыслом и готовой речевой моделью.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 о будущем: I am going to be…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утвердительной, вопросительной и отрицательной форме.
</a:t>
            </a:r>
            <a:endParaRPr lang="en-US" sz="15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 учитель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легко показать врача с медицинской сумкой и учителя у доски. Эти образы знакомы детям и сразу подсказывают нужные слова, потому что связаны со школой, заботой и помощью людям.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 программист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 кистями и программист за компьютером показывают, что профессии бывают творческими и техническими. Такой контраст помогает детям выбирать слово не только по названию, но и по смыслу.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и пилот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рядом с животным и пилот в кабине самолета помогают увидеть профессию как действие. Один помогает питомцам, другой управляет самолетом, и оба образа хорошо подходят для коротких английских фраз.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могут быть ученики: профессии в знакомых образах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чем они занимаются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не только название профессии, но и простое действие, которое с ней связано.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«профессия — действие — место» облегчает понимание новых слов и помогает строить предложения по образцу.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«Professions» для 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учебной темы для 5 класса.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выбирают в заданиях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встречаются слова, которые легко связать с картинкой, вопросом и коротким ответом.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слова относятся к знакомым детям сферам: школа, помощь, творчество и технологии.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почему нравится профессия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начать с короткой причины: I like helping people, I like animals или I like drawing. Такая фраза сразу объясняет выбор профессии и не перегружает ответ.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интерес и профессию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показать, что причина связана именно с будущей работой. Например, I like animals подходит к vet, а I like working with computers — к programmer.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лучше выбирать знакомую лексику, чтобы ученик мог говорить уверенно. Короткие слова помогают быстрее составить ответ без долгих пауз и исправлений.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полным предложением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короткий ответ должен звучать завершённо. Фраза I want to be a teacher because I like children звучит естественно и подходит для устного ответа на уроке.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усложнять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понятная причина обычно лучше длинного объяснения. Для начального уровня достаточно 1–2 предложений, чтобы показать и выбор профессии, и личный интерес.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мечта о профессии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английского помогают научиться задавать вопросы, отвечать и рассказывать о себе. Это полезно для любой профессии, где нужно говорить с людьми и понимать их.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 учит считать, сравнивать и быть внимательным к деталям. Эти навыки особенно важны для профессий, где нужна аккуратность и быстрый расчёт.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развивает умение замечать, проверять и делать выводы. Такой навык полезен будущему врачу, ветеринару или scientist, потому что работа строится на наблюдении.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и 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помогает развивать фантазию, вкус и умение выражать идею через образ. Это поддерживает интерес к профессиям artist, designer и другим творческим направлениям.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 и сила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 учит выносливости, дисциплине и работе в команде. Эти качества важны не только для спорта, но и для многих будущих профессий.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диалоги о будущем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может начаться с простого вопроса: What are you going to be? Такая реплика помогает быстро перейти к теме будущей профессии и задать направление беседы.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удобно спросить: Why? Это помогает ученику не только назвать профессию, но и объяснить свой выбор с помощью короткой причины.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причине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ответ для 5 класса — короткий и ясный: I am going to be a vet. Фраза легко запоминается и звучит естественно в устной речи.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обмен репликами может звучать так: What are you going to be? — I am going to be a vet. — Why? — Because I like animals. Такой формат подходит для пары или работы у доски.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мини-диалог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фразе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личного интереса ученика к короткому ответу о будущей профессии: интерес → выбор профессии → английское слово → предложение → объяснение.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урока для 5 класса; условная оценка значимости навыков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помогают говорить о профессиях на 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хорошо развивает умение быстро узнавать знакомые слова и повторять готовый образец в паре или вслух.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словарная память, чтение и построение полного ответа по модели.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I Am Going to Be…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am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говорят без вспомогательного глагола, например: I going to be doctor. В этой конструкции форма am обязательна, иначе предложение звучит неправильно и ломает привычный порядок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порядка слов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слова стоят не по схеме: I am be teacher или What you are going to be? Нужно сохранять последовательность и начинать вопрос с What are you going to be?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артикля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названием профессии в единственном числе обычно нужен артикль a или an: I am going to be a vet. Без него фраза выглядит незавершённой и менее естественной.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причины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становится слишком коротким, если не добавить because. Простая причина помогает объяснить выбор: because I like animals, because I like drawing, because I like helping people.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26022"/>
            <a:ext cx="4788300" cy="26406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ответа о будущем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Лексико-грамматический материал урока по теме будущей профессии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готовые речевые модели помогают быстро составить короткий и понятный ответ о мечте и будущей профессии.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можно комбинировать, чтобы построить короткий ответ без лишней сложности.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98" y="3119225"/>
            <a:ext cx="2519956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1073" y="3119225"/>
            <a:ext cx="2519956" cy="20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232" y="1359550"/>
            <a:ext cx="2519956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ноутбук становится рабочим инструментом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узнаёт профессии, связанные с компьютером: programmer и game developer. Такие слова приходят из игр, приложений и уроков информатики, поэтому они вызывают живой интерес. На иллюстрации хорошо смотрятся ноутбук, телефон и планшет.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 повседневной жизнью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scientist помогает показать, что профессии бывают не только творческими или техническими, но и научными. Лабораторный прибор, тетрадь и опытный стол создают образ работы, где важны наблюдение, аккуратность и интерес к открытиям.
</a:t>
            </a:r>
            <a:endParaRPr lang="en-US" sz="1082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 цифровом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Designer и blogger знакомы многим школьникам по интернету, логотипам и коротким видео. Эти профессии соединяют фантазию, визуальный вкус и умение объяснять идеи. Для изображения подойдут книга, экран и яркие графические элементы.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профессии, которые узнают дети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выучить слова по 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Фраза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включают в короткое предложение: I am going to be a teacher. Так запоминается не только лексика, но и модель ответа.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со словом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сначала слышат и видят новое название профессии, связывая его с картинкой, действием или знакомым человеком.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Повторение и 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повторяют несколько раз, используют карточки и быстро соотносят английский вариант с изображением или переводом.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Мини-диалог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последнем этапе школьники спрашивают и отвечают по образцу, что помогает говорить увереннее и без пауз.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по теме I Am Going to Be…; методическое обобщение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объединяются в одном уроке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языковой образец помогает одновременно учить слова, тренировать грамматику и строить короткое высказывание о себе.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объединяет несколько видов деятельности, поэтому новый материал запоминается в речи, чтении и письме.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ответов о будущем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Хочу учить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be a teacher because I like children. Такой ответ показывает и профессию, и причину выбора. Он подходит для устного ответа у доски и для записи в тетрадь.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be a vet because I like animals. Фраза короткая и понятная, поэтому её легко выучить и повторить. Она помогает уверенно отвечать на вопрос о будущей профессии.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Нравятся самолёты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be a pilot because I like planes. В этом ответе удобно соединяются интерес ребёнка и слово по теме профессий. Для 5 класса такая модель особенно полезна.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рисовать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be an artist because I like drawing. Здесь важно заметить артикль an перед словом artist. Такое предложение помогает тренировать и лексику, и грамматику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ответ о своей мечте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короткого ответа: выбор профессии → английское слово → грамматическая модель → причина → проверка артикля.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фраза о будущем и первые шаги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I Am Going to Be… помогает пятиклассникам говорить о мечтах простыми английскими фразами, связывать профессию с интересами и уверенно строить короткие ответы по образцу.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2026-05-30T11:38:54Z</dcterms:created>
  <dcterms:modified xsi:type="dcterms:W3CDTF">2026-05-30T11:38:54Z</dcterms:modified>
</cp:coreProperties>
</file>