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 вероятность случайного события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предсказать случайное и проверить результат на опыте?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алгебре изучают вероятность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помогает описывать неопределённость, сравнивать теорию с опытом и решать задачи про монету, кубик, жеребьёвку и наблюдения. В 8 классе важно уметь переходить между дробью, десятичной записью и процентом, а также считать относительную частоту по результатам серии испытаний.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опыт, исход и событие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испытание, итог которого заранее нельзя предсказать точно. Даже если условия одинаковы, конкретный результат каждый раз может оказаться разным.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56990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один отдельный результат опыта. Например, при броске монеты исходом будет «орёл», а при броске кубика — «выпала 5».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218652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может включать один исход или сразу несколько исходов, объединённых общим признаком, например «выпало чётное число» или «выпало число больше 4».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390" y="2367705"/>
            <a:ext cx="2829287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как простая модель случайности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исхода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броске честной монеты возможны только два результата: орёл и решка. Оба исхода считаются равновозможными, потому что ни один из них не имеет преимущества.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поровну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такой модели вероятность каждого исхода одинакова и равна ½. Это можно записать как 0,5 или как 50%, то есть половину всех возможных случаев.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помогает понять саму идею вероятности: сначала мы предполагаем результат до опыта, а потом сравниваем это предположение с тем, что получилось на практике.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3000845"/>
            <a:ext cx="6228408" cy="12731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 обозначения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темы и краткие примеры их использования.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описывает модель до опыта, а относительная частота — результат наблюдений после серии испытаний.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«Вероятность и частота случайного события»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относительная частота при увеличении числа опытов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только одну серию наблюдений, поэтому значения могут немного отклоняться от 0,5.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числа бросков частота становится менее «скачущей» и постепенно приближается к ожидаемому значению.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серии бросков монеты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45%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получилось при 18 успехах из 40 испытаний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показывает, как часто событие произошло в серии опытов. Его можно записать как дробь, десятичное число или процент.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18 появлений орла из 40 бросков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вероятности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классической модели с равновозможными исходами.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вероятность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Условие равновозможности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классической вероятности применяется только тогда, когда все исходы имеют одинаковые шансы. Тогда событие можно описать через простое отношение частей к целому.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Благоприятные исходы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какие исходы подходят под условие задачи. Именно они считаются благоприятными и входят в числитель дроби.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Все возможные исходы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общее число исходов опыта. Это число служит знаменателем и показывает, сколько вариантов вообще может произойти.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Итоговая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получают делением числа благоприятных исходов на число всех исходов. Для кубика это удобно считать и в дробях, и в десятичных числах.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Игральный кубик и равновозможные исходы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граней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стандартного кубика шесть равновозможных результатов: 1, 2, 3, 4, 5 и 6. Поэтому вероятность выпадения любого отдельного числа равна 1/6.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«выпало чётное число» включает три исхода: 2, 4 и 6. Значит, благоприятных исходов ровно половина от общего числа.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вероятности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события вероятность равна 3/6, то есть ½. Так же удобно проверять и другие события на кубике, считая подходящие результаты.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вероятность и экспериментальная частота на кубике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на стандартном кубике — редкий, но вполне обычный исход; серия бросков показывает, как постепенно уточняется оценка шанса.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числа бросков экспериментальная частота становится ближе к теоретической вероятности 1/6.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учебного примера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частота не совпадает с вероятностью точно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испытаний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короткой серии результаты сильно зависят от случайных колебаний. Поэтому относительная частота может заметно отклоняться от вероятности, даже если опыт проводится честно и по правилам.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опытов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испытаний увеличивается, влияние отдельных удачных или неудачных случаев становится слабее. Частота начинает изменяться спокойнее и обычно приближается к ожидаемому значению.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законом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объясняет упрощённая идея закона больших чисел: при большом числе повторений случайные отклонения не исчезают совсем, но становятся менее заметными и не так влияют на итог.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классического эксперимента с монетой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бросков показывает, как меняется относительная частота орла при увеличении числа испытаний.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колеблется около 0,5, но в каждой серии может немного отличаться от этого значения.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«вероятность и частота»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730" y="2134816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3938" y="2114972"/>
            <a:ext cx="554100" cy="55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Невозможные и достоверные события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229032" y="3158728"/>
            <a:ext cx="4129549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Невозможное событие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событие, которое не может произойти при данных условиях. Его вероятность равна 0; например, на обычном кубике невозможно получить число 7.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3251" y="3158728"/>
            <a:ext cx="4129549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Достоверное событие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обязательно произойдёт в заданном опыте. Его вероятность равна 1; при броске стандартного кубика обязательно выпадет число от 1 до 6.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прогноз говорит о дожде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прогноза погоды часто показывают процент осадков. Это не обещание, что дождь точно начнётся, а оценка шанса увидеть осадки в выбранном месте и в указанное время. Такой прогноз помогает заранее спланировать день.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Жеребьёвка без споров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лотерее или при распределении ролей жребий помогает сделать выбор честно. Участники заранее знают, что исход неизвестен, но каждый вариант имеет понятные шансы, если правила одинаковы для всех.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как модель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тоже используют случайность: кубик, карточка или фишка могут изменить ход партии. Именно поэтому в игре удобно наблюдать, как теория и реальные результаты иногда совпадают, а иногда немного расходятся.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в повседневных ситуациях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дробей, десятичных дробей и процентов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вероятность может быть записана разными способами, и все они означают одно число.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удобнее форма записи, тем проще сравнивать вероятности и выполнять вычисления в задачах.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значения для учебного сравнения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вероятность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учебных задач по теме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6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смешивают вероятность и относительную частоту. Вероятность описывает модель до опыта, а частота показывает, как часто событие уже произошло в серии испытаний.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889038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исходы неверно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возникает при подсчёте всех возможных вариантов. Если не учесть каждую равновозможную ситуацию, дробь получится неправильной и ответ окажется неточным.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082750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равновозможность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через отношение благоприятных исходов работает только тогда, когда все исходы равновозможны. Если это условие нарушено, нужна другая модель рассуждения.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7276463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делителе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общего числа исходов берут только удобные варианты или число благоприятных исходов. Из-за этого вероятность становится завышенной или заниженной.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9470175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Выходят за пределы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не может быть больше 1 или меньше 0. Если получен такой ответ, значит в вычислениях допущена ошибка и задачу нужно перепроверить.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 вероятность: сравнение понятий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отличаются теоретическая оценка и результат наблюдения в серии опытов.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относится к модели, а частота — к наблюдению; совпадение между ними становится заметнее при большом числе испытаний.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 урока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помогает заранее оценить шанс события, а относительная частота показывает результат серии испытаний. Чем больше опытов, тем ближе частота к вероятности, поэтому обе величины важны вместе.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2026-05-29T11:15:14Z</dcterms:created>
  <dcterms:modified xsi:type="dcterms:W3CDTF">2026-05-29T11:15:14Z</dcterms:modified>
</cp:coreProperties>
</file>