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лесу у М. Пришвина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Пришвина полон жизни, доброты и маленьких чудес.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и его лес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много ходил по лесам и внимательно записывал увиденное. Поэтому его книги помогают не просто читать о природе, а словно идти по тропинке рядом с писателем и замечать каждую деталь леса.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 для деревьев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лесной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Пришвина лес похож на большой дом без стен. В нём каждому дереву есть своё место, а рядом с ними живут тишина, ветер и солнечные пятна.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сосна, ель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кажется светлой и нарядной, сосна тянется высоко к небу, а ель стоит строгой зелёной стражей. Вместе они делают лес разнообразным и очень выразительным.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запахи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Пришвина узнаётся не только по деревьям. Важны запах хвои, влажной земли и травы, потому что именно они создают ощущение настоящего живого леса.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кронами деревьев чередуются тень и свет, а на земле появляются солнечные пятна. Из таких простых картин писатель создаёт уютный и немного сказочный лесной мир.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Пришвин так внимательно смотрел на лес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умел замечать то, мимо чего другие проходили бы спокойно: цвет коры, изгиб ветки, тихое движение ветра. Из таких мелочей и складывается живой лес.
</a:t>
            </a:r>
            <a:endParaRPr lang="en-US" sz="1133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следы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земле, у стволов и на тропинках Пришвин замечает следы зверей и птиц. Так лес у него становится местом, где всё движется, ищет, живёт и откликается.
</a:t>
            </a:r>
            <a:endParaRPr lang="en-US" sz="1167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важны не только краски, но и звуки. Он замечает шорох листьев, стук дятла, скрип сучка и по этим звукам словно узнаёт настроение леса.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коротко и ярко
</a:t>
            </a:r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точные слова, чтобы одно маленькое наблюдение сразу оживало в воображении. Поэтому его описания легко представить даже младшему школьнику.
</a:t>
            </a:r>
            <a:endParaRPr lang="en-US" sz="10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дерево леса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у Пришвина часто появляется там, где хочется почувствовать свет и свежесть. Её белый ствол заметен издалека, а тонкие ветви похожи на лёгкие кисточки. Такое дерево будто делает лес наряднее и добрее, как будто улыбается всему вокруг.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пейзаж в миниатюре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писатель замечает берёзу, он словно сразу напоминает о родной природе. Это дерево выглядит простым, но очень красивым: стройное, ясное, почти праздничное. В его книгах берёза помогает увидеть, как много радости может быть в обычном лесу.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книгах Пришвина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2097743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у Пришвина высокая и смелая, будто тянется прямо к небу. Она напоминает сильного сторожа, который спокойно стоит на ветру и не боится открытого пространства.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похожа на зелёную башню и хранит тишину под своими ветками. В её густой кроне лес кажется более прохладным, спокойным и немного таинственным.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связан с мощью, долгой жизнью и спокойствием. Он выглядит основательно, как старый мудрый хозяин леса, который многое видел и никуда не спешит.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Сосна, ель и дуб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лесной образ у Пришвина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простого наблюдения появляется яркий художественный образ.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дерево в одном мире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хозяин, а сосед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показывает, что человек не должен вести себя в лесу как хозяин. Лес живёт своей жизнью, а людям нужно учиться быть в нём тихими и внимательными гостями.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ломать ветки, шуметь и мусорить, лесу становится плохо. А если идти осторожно, можно увидеть кору, листья, птиц и заметить много красоты, которая обычно прячется.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лес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идёт спокойно, он слышит шорохи, пение птиц и стук дятла. Тогда лес словно отвечает ему и становится не страшным, а очень интересным.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природе делает человека внимательнее и добрее. Лес учит замечать простые радости и понимать, что красоту легко потерять, если не беречь её.
</a:t>
            </a:r>
            <a:endParaRPr lang="en-US" sz="11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деревья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деревья у Пришвина просыпаются после зимы. Почки набухают, ветви словно тянутся к солнцу, а в лесу появляется чувство радостного ожидания.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берёзы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весной выглядят особенно светлыми и тонкими. Их белые стволы заметны среди ещё не совсем густой зелени, и от этого лес кажется чище и моложе.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земля пахнет влажной почвой, корой и свежестью. Этот запах помогает почувствовать, что природа снова начинает жить полной силой.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лес звучит капелью, шорохом и птичьими голосами. У Пришвина эти звуки делают картину леса весёлой, живой и очень трогательной.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Июнь: полная 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густо зеленеет, кроны смыкаются, и под ними становится прохладно. Деревья выглядят особенно сильными, а тропинки прячутся в тени.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Июль: жизнь в кронах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листве слышен шорох ветра, птицы устраивают свои секретные разговоры, а солнечные пятна бегают по земле. Лес всё время движется, хотя кажется спокойным.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Август: тихая 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лес становится мягким и тёплым. Деревья стоят полные сил, тень спасает от жары, и кажется, что весь лес дышит медленно и ровно.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лес и его движение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похожие на огоньки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лес у Пришвина вспыхивает жёлтым, оранжевым и красным цветом. Листья будто зажигаются один за другим и тихо мерцают на ветру. В этой красоте уже слышится прощание с летом, но оно не грустное, а светлое и спокойное.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воздух над тропой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осеннем лесу воздух становится особенно чистым и звонким. Кажется, что дальше видно и слышно лучше, чем летом. Между деревьями стоит тишина, а каждое дерево выглядит чётче, словно его нарисовали аккуратной тонкой кистью.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 в лесу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шапки на ветках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ложится на сучья и тонкие ветки, будто надевает на них мягкие белые шапки. Деревья стоят неподвижно, но лес не кажется пустым: он просто говорит тише.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у Пришвина становится особенно ясным и чистым. Мороз делает стволы резче, а снег ярче. От этого даже простые деревья выглядят нарядно, словно вышли на зимний праздник.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снегом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холоде лес живёт своей жизнью. Слышен скрип снега, по тропинке пробегают следы, а птицы ищут корм. Зимняя тишина у Пришвина не пустая, а внимательная.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деревья стоят терпеливо и очень тихо, как настоящие сторожа леса. Они пережидают стужу и сохраняют силу до весны. В этой стойкости есть тихая красота.
</a:t>
            </a:r>
            <a:endParaRPr lang="en-US" sz="11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Пришвина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выбирает простые слова, но они звучат точно и выразительно. Благодаря этому даже младший школьник легко представляет лесную тропинку, ствол дерева и тихий ветер между ветвями.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оживляют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сравнивает дерево с человеком, животным или знакомым предметом. От этого лес кажется не просто описанным, а по-настоящему живым, словно он умеет думать и чувствовать.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языке нет сухости и скуки. Он будто разговаривает с читателем спокойно и доброжелательно, поэтому природа рядом с ним становится близкой, понятной и даже немножко дружелюбной.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учат деревья у Пришвина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учит не спешить и замечать детали: кору, листья, ветви, шишки, следы птиц. Если быть внимательным, лес открывает свои маленькие секреты.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живое
</a:t>
            </a:r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нельзя ломать и тревожить без нужды. Если не шуметь, не рвать ветки и не мусорить, деревья дольше сохраняют здоровье, а лес радует всех вокруг.
</a:t>
            </a:r>
            <a:endParaRPr lang="en-US" sz="1174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терпеливым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растут медленно, но уверенно. Пришвин показывает, что сила бывает спокойной и тихой, а настоящая красота не любит суеты и шумных жестов.
</a:t>
            </a:r>
            <a:endParaRPr lang="en-US" sz="1194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Становиться добрее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заботится о деревьях, он сам становится мягче и внимательнее. Доброе отношение к лесу помогает лучше понимать и природу, и других людей.
</a:t>
            </a:r>
            <a:endParaRPr lang="en-US" sz="11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27" y="2681667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23" y="2681667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69" y="2681667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088" y="2681667"/>
            <a:ext cx="1700255" cy="174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84513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«Кладовая солнца»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природа не просто окружает героев, а словно помогает им идти вперёд. Лесные дорожки, деревья и поляны создают ощущение большого живого мира, где всё связано между собой. Именно детали природы делают историю особенно тёплой и запоминающейся.
</a:t>
            </a:r>
            <a:endParaRPr lang="en-US" sz="757" dirty="0"/>
          </a:p>
        </p:txBody>
      </p:sp>
      <p:sp>
        <p:nvSpPr>
          <p:cNvPr id="11" name="Text 2"/>
          <p:cNvSpPr txBox="1"/>
          <p:nvPr/>
        </p:nvSpPr>
        <p:spPr>
          <a:xfrm>
            <a:off x="2471410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«Лисичкин хлеб»
</a:t>
            </a:r>
            <a:pPr algn="l" indent="0" marL="0">
              <a:lnSpc>
                <a:spcPct val="100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лес показан через маленькие открытия и наблюдения. Деревья, трава, свет и запахи становятся частью повседневной радости, как будто природа сама дарит человеку угощение. Пришвин умеет замечать красоту даже в самом обычном лесном дне.
</a:t>
            </a:r>
            <a:endParaRPr lang="en-US" sz="791" dirty="0"/>
          </a:p>
        </p:txBody>
      </p:sp>
      <p:sp>
        <p:nvSpPr>
          <p:cNvPr id="12" name="Text 3"/>
          <p:cNvSpPr txBox="1"/>
          <p:nvPr/>
        </p:nvSpPr>
        <p:spPr>
          <a:xfrm>
            <a:off x="457305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«Золотой луг»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тексте особенно заметно, как писатель любит простые картины природы. Луг и деревья рядом с ним меняются от света и ветра, а каждое наблюдение превращается в маленькое чудо. Читатель будто сам стоит на тропинке и смотрит вокруг.
</a:t>
            </a:r>
            <a:endParaRPr lang="en-US" sz="839" dirty="0"/>
          </a:p>
        </p:txBody>
      </p:sp>
      <p:sp>
        <p:nvSpPr>
          <p:cNvPr id="13" name="Text 4"/>
          <p:cNvSpPr txBox="1"/>
          <p:nvPr/>
        </p:nvSpPr>
        <p:spPr>
          <a:xfrm>
            <a:off x="668207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Дневниковые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дневниках Пришвина лесные впечатления звучат особенно честно и живо. Там видно, как внимательно он смотрел на деревья, погоду и лесных жителей. Эти записи помогают понять, откуда в его книгах берётся такая точность и тёплое чувство к природе.
</a:t>
            </a:r>
            <a:endParaRPr lang="en-US" sz="830" dirty="0"/>
          </a:p>
        </p:txBody>
      </p:sp>
      <p:sp>
        <p:nvSpPr>
          <p:cNvPr id="14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где особенно слышен лес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читать Пришвина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393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много привычных вещей: берёзы, сосны, снег, трава, птицы. Ребёнок узнаёт то, что видел сам, и сразу начинает представлять лес без труда.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28578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пишет о радости, тишине, удивлении и заботе простыми словами. Поэтому читатель легко понимает, что происходит, и может сопереживать лесу почти как живому другу.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50762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идёт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так, будто писатель ведёт за руку по тропинке и показывает всё вокруг. Из-за этого чтение становится похожим на спокойную прогулку, а не на сложное задание.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как маленькое чудо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с рисунком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Пришвина даже кора становится интересной. На ней можно увидеть узоры, трещинки и тёмные полоски, словно дерево хранит на стволе свою собственную карту.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замечает, как ветви качаются от ветра, тянутся к свету или тихо отдыхают. Из-за этого дерево не кажется неподвижным: оно всё время что-то рассказывает без слов.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на листе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дождя на листе у Пришвина уже может стать событием. Такая маленькая деталь делает лес особенно живым и помогает увидеть красоту в самом простом.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лесных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отметина дятла или след птицы на стволе важны для писателя. Они напоминают, что лес — это общий дом, где у каждого есть своё место и своя история.
</a:t>
            </a:r>
            <a:endParaRPr lang="en-US" sz="11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9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дятла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работает быстро и уверенно, и его стук хорошо слышен среди деревьев. Он напоминает, что в лесу у каждого есть важное дело.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кронах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шевелит листья и ветки, и лес будто тихо переговаривается сам с собой. Этот шорох помогает почувствовать движение даже в спокойный 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касаются друг друга, лес звучит мягко и спокойно. Такой шорох не мешает тишине, а делает её живой и тёплой.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 тропинке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шаги человека тоже становятся частью лесной музыки. Пришвин будто просит идти осторожно, чтобы не нарушить спокойную беседу деревьев и птиц.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звуки и тишина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деревьях в лесу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учит смотреть на дерево не как на обычный предмет, а как на часть большого живого мира. У каждого дерева есть свой вид, характер и настроение.
</a:t>
            </a:r>
            <a:endParaRPr lang="en-US" sz="116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Научиться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относиться к лесу небрежно, он теряет свою красоту и силу. Пришвин напоминает, что забота о природе начинается с простых, но очень важных поступков.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пользу леса
</a:t>
            </a:r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тень, чистый воздух, приют птицам и зверям. У писателя он выглядит не украшением, а настоящим домом, без которого миру было бы тесно.
</a:t>
            </a:r>
            <a:endParaRPr lang="en-US" sz="1159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Остаться внимательным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замечает деревья, птиц и тишину, он лучше понимает мир вокруг. Такая внимательность делает его добрее, спокойнее и мудрее.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учит видеть чудо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Пришвина лес становится добрым учителем: он показывает красоту деревьев, учит бережности и помогает радоваться простым вещам. После таких книг хочется идти по тропинке тише и внимательнее.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2026-05-27T13:14:49Z</dcterms:created>
  <dcterms:modified xsi:type="dcterms:W3CDTF">2026-05-27T13:14:49Z</dcterms:modified>
</cp:coreProperties>
</file>