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и «Скифская сюита»: музыка, которая удивила мир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Оркестровая сюита о древней силе и смелом музыкальном языке.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образы в искусстве России начала XX века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художники и композиторы искали вдохновение в мифах, степи и древних легендах. Образ скифов особенно привлекал своей свободой, суровостью и ощущением первозданной силы.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идея произведения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«Скифской сюиты» связан с заказом Сергея Дягилева на балет «Ала и Лоллий», где Прокофьев должен был создать яркую сценическую музыку.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Либретто готовили Сергей Городецкий и Лариса Рейснер. Они опирались на языческие мотивы, а также на противопоставление света и тьмы, важное для сюжета.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балет не поставили, Прокофьев переработал материал в концертную сюиту. Так сценическая музыка получила самостоятельную жизнь и сохранила драматическую силу.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истории «Скифской сюиты»
</a:t>
            </a:r>
            <a:endParaRPr lang="en-US" sz="30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создания и первых исполнений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Сюита появилась из несостоявшегося балета и быстро стала заметным концертным произведением.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раннего творчества С. С. Прокофьева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костёр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напоминает широкую степь, где слышны ветер, расстояние и движение. В воображении легко возникают костёр и ночной круг людей, потому что звучание передаёт напряжённое ожидание и древний обряд.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идол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акценты и плотные созвучия создают образ неподвижной силы, словно перед нами стоит древний каменный идол. Такая музыка кажется суровой, неподвижной и одновременно величественной, как памятник из далёкого прошлого.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Ритуальный танец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сюите похож на повторяющийся ритуальный шаг. Он не убаюкивает, а захватывает вниманием, словно музыка ведёт слушателя через таинственный танец, где каждая вспышка оркестра имеет особое значение.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древнего мира в музыке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оркестра и его звучание
</a:t>
            </a:r>
            <a:endParaRPr lang="en-US" sz="368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инструментов работают как единый мощный организм, поэтому музыка звучит особенно густо и ярко.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сильную роль в образе сюиты играют медные духовые и ударные, но именно сочетание всех групп создаёт масштаб.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Оркестровка «Скифской сюиты» С. С. Прокофьева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«Поклонение Велесу и Алле»
</a:t>
            </a:r>
            <a:endParaRPr lang="en-US" sz="288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сразу погружает слушателя в торжественное и тревожное звучание. Тяжёлые акценты и плотный ритм создают впечатление древнего обряда, происходящего на глазах.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строится на сильных контрастах громкости: спокойные моменты быстро сменяются мощными всплесками. Из-за этого возникает ощущение напряжения, будто действие вот-вот достигнет кульминации.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всей сюиты звучит сурово и необычно. Прокофьев как будто показывает не красоту в привычном смысле, а силу, загадку и опасность древнего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сюиты и их последовательность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показывает движение от мрака и напряжения к светлому финалу.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37415"/>
            <a:ext cx="552900" cy="442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контраст лирики и тревоги
</a:t>
            </a:r>
            <a:endParaRPr lang="en-US" sz="3361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Певучие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появляются более мягкие и плавные темы. Они звучат почти по-песенному, но их спокойствие неустойчиво и постоянно находится под угрозой резких музыкальных поворотов.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всплески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фразы внезапно прерываются сильными акцентами и яркими динамическими скачками. Благодаря этому музыка кажется живой и напряжённой, как сцена, где всё время что-то меняется.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тревога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особенно интересна тем, что лиричность не исчезает, а сосуществует с беспокойством. Слушатель чувствует и красоту, и скрытую опасность одновременно.
</a:t>
            </a:r>
            <a:endParaRPr lang="en-US" sz="1159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«Ночные чары»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погружает слушателя в темноту, ожидание и загадку. Низкие регистры и повторяющиеся мотивы создают ощущение ночного пространства, где всё кажется таинственным и немного тревожным.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становится особенно необычным благодаря резким созвучиям и приглушённым тембрам. Музыка напоминает мистическую сцену у костра, где люди словно участвуют в старинном обряде.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музыки сюиты
</a:t>
            </a:r>
            <a:endParaRPr lang="en-US" sz="34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сила сюиты складывается не из одной мелодии, а из движения, тембра и напряжения.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ритм и оркестровая мощь: именно они создают ощущение древней, смелой и необычной музыки.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Прокофьев, «Скифская сюита»; анализ характерных признаков произведения по партитуре и историческим описаниям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часть: «Шествие Солнца»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начинается как широкое движение вперёд: оркестр звучит открыто и уверенно, а музыка сразу создаёт ощущение света, простора и большого пути.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Настойчивый ритм поддерживает чувство неостановимого движения. Он словно подталкивает музыку к вершине, где напряжение уже превращается в торжество.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звучат медные духовые и ударные инструменты. Их мощь делает финал величественным и почти праздничным, хотя энергия остаётся очень сильной.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возникает образ победы света над тьмой. Поэтому эта часть воспринимается как эффектное завершение всей сюиты и её смысловой итог.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создает образ древнего обряда
</a:t>
            </a:r>
            <a:endParaRPr lang="en-US" sz="31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средства выразительности и их роль в сюите.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работают вместе и создают не бытовую, а мифическую, почти ритуальную картину древнего мира.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«Скифской сюите» С. С. Прокофьева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премьера вызвала споры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ждала более привычной и красивой музыки, но услышала резкие созвучия, тяжёлые акценты и очень громкое оркестровое звучание.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слушателей поразила энергия и сила сочинения, других — его суровость и непривычность. Именно это разделение и вызвало спор вокруг премьеры.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решение казалось неожиданным даже для слушателей, знакомых с новыми течениями в искусстве начала XX века. Музыка звучала смело и непримиримо.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Скандальная реакция не помешала успеху: произведение заметили, а имя Прокофьева закрепилось как имя композитора-новатора.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Прокофьев и его ранний стиль
</a:t>
            </a:r>
            <a:endParaRPr lang="en-US" sz="309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Прокофьев создал «Скифскую сюиту», ему было всего 24 года. Уже в этом возрасте он уверенно использовал смелый ритм, острые гармонии и яркие оркестровые краски.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Сюита показывает, каким был его ранний почерк: энергичным, дерзким и очень самостоятельным. Многие черты, услышанные здесь, позже станут узнаваемыми в его более зрелых произведениях.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настроения четырех частей
</a:t>
            </a:r>
            <a:endParaRPr lang="en-US" sz="29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имеет свой характер, поэтому сюита воспринимается как путь через разные эмоциональные состояния.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напряжённое начало сменяется более мягким эпизодом, затем — таинственным развитием и ярким победным финалом.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Прокофьев, «Скифская сюита»; сопоставление настроений частей по музыкальному анализу
</a:t>
            </a:r>
            <a:endParaRPr lang="en-US" sz="6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будущего стиля Прокофьева
</a:t>
            </a:r>
            <a:endParaRPr lang="en-US" sz="322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сюите уже слышна любовь композитора к чёткому ритму и резкому движению. Музыка не плывёт спокойно, а постоянно идёт вперёд, словно держит слушателя в напряжении.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заметны и смелые гармонии, которые не стараются звучать мягко или привычно. Прокофьев выбирает яркие, иногда почти колючие сочетания звуков.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важна и оркестровка: композитор использует разные группы оркестра как краски в картине. Благодаря этому его музыка легко узнаётся и в поздних сочинениях.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от замысла к признанию
</a:t>
            </a:r>
            <a:endParaRPr lang="en-US" sz="21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«Скифской сюиты» по материалам раннего творчества С. С. Прокофьева.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«Скифской сюите»
</a:t>
            </a:r>
            <a:endParaRPr lang="en-US" sz="32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фактов для повторения главного.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Сюита важна и как ранняя работа Прокофьева, и как пример того, как смелая музыка может стать известной несмотря на споры.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музыкального искусства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«Скифская сюита»: музыка, которая звучит как открытие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«Скифская сюита» показала Прокофьева как смелого новатора: в ней оркестр, ритм и контрасты создают яркий образ древней силы, который и сегодня звучит необычно и убедительно.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2026-05-20T17:44:23Z</dcterms:created>
  <dcterms:modified xsi:type="dcterms:W3CDTF">2026-05-20T17:44:23Z</dcterms:modified>
</cp:coreProperties>
</file>