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слова: главная часть, которая живёт в семье слов
</a:t>
            </a:r>
            <a:endParaRPr lang="en-US" sz="339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главный смысл и собирает слова в одну семью.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корень и где он находится в слове
</a:t>
            </a:r>
            <a:endParaRPr lang="en-US" sz="2865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быстро понять, о чём слово, и найти его родню. Он живёт внутри слова и остаётся общим у близких по смыслу слов, как у воды, водного и водички.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главная значимая часть слова. Именно в нём спрятан основной смысл, по которому мы узнаём слово и его «семью».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корень обычно общий. Например, в словах дом, домик, домашний и домовёнок часть дом- помогает увидеть их связь.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корня слово не смогло бы сохранить узнаваемое значение. Поэтому корень — самая важная часть при разборе слова по составу.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родственные слова: лес, лесок, лесной, лесник. У всех есть общая смысловая часть, и её легко заметить, если смотреть не только на буквы, но и на значение. Именно лес- и будет корнем.
</a:t>
            </a:r>
            <a:endParaRPr lang="en-US" sz="947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часть в каждом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написать слова одной семьи рядом, общая часть сразу бросается в глаза. На рисунке можно выделить её одним цветом, чтобы было видно, как слова держатся за один смысл, будто за одну крепкую веточку.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— слова одной семьи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связаны по смыслу и имеют общий корень. Они как настоящие родственники: у них есть общая «фамилия», которая помогает понять их происхождение.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снег, снежок, снежный и подснежник относятся к одной семье. Смысл у них близок, даже если слова звучат чуть по-разному.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само по себе не делает слова родственными. Лес и лиса похожи только первым звуком, но это совсем разные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смысловой основой, а приставка, суффикс и окончание уточняют значение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«Состав слова»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помогают корню передавать новый оттенок смысла.
</a:t>
            </a:r>
            <a:endParaRPr lang="en-US" sz="27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слова шаг за шагом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работы с родственными словами и общим значением.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88018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в корне может менять слово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узнаваемым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 и лесной корень почти не меняется. Мы сразу видим общую часть и понимаем, что слова связаны по смыслу.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могут чередоваться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буквы в корне меняются: друг — дружить, бег — бежать. Значение при этом сохраняется, а написание чуть перестраивается.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не только на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сравнивать родственные слова целиком. Тогда легко заметить общую смысловую часть и не перепутать её с обычным изменением букв.
</a:t>
            </a:r>
            <a:endParaRPr lang="en-US" sz="9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вода, водный, водичка и наводнение связаны одной темой. В них слышится общий корень вод-, который помогает увидеть, что все слова относятся к воде и всему, что с ней связано.
</a:t>
            </a:r>
            <a:endParaRPr lang="en-US" sz="960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садик, садовник и садовый тоже образуют одну семью слов. Они объединены общим корнем сад-, а разные части слова добавляют новые значения: место, уменьшение, признак или человека.
</a:t>
            </a:r>
            <a:endParaRPr lang="en-US" sz="9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словах с одинаковым смыслом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другие части слова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добавить новое значение. В слове перелесок она показывает движение или расположение рядом с лесом.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главный смысл слова. Именно он объединяет родственные слова и помогает понять, о чём говорит слово в семье слов.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меняет оттенок значения. В слове домик он помогает сделать слово маленьким и ласковым.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форму слова и может меняться. При этом корень остаётся общим, поэтому слова продолжают относиться к одному предмету или явлению.
</a:t>
            </a:r>
            <a:endParaRPr lang="en-US" sz="10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путать корень и окончание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меняется, когда слово ставят в разные формы: дом, дома, дому, домом. А корень дом- остаётся общим и помогает узнать одно и то же слово.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несколько форм одного слова, видно, что именно окончание отвечает за связь с вопросом и грамматическое значение. Корень же хранит основную часть смысла.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разборе нужно сначала найти общую часть у родственных слов, а потом отделить окончание. Так легче не перепутать форму слова с его корнем.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помогает собрать слова в семью, но не делает их одинаковыми. Меняются суффиксы и окончания, поэтому одно слово называет предмет, другое — признак или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«Корень слова»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примере объединены одним корнем, но каждое называет своё значение
</a:t>
            </a:r>
            <a:endParaRPr lang="en-US" sz="23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подборе родственных слов
</a:t>
            </a:r>
            <a:endParaRPr lang="en-US" sz="2748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не только похожее звучание, но и общий смысл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жизни третьеклассника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легко заметить слова школьный, школьник и пришкольный. Они сразу напоминают о школе, звонках и переменках. В них слышится одна общая часть, поэтому корень помогает быстро увидеть родство слов.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словах снег, снежный, снежинка и подснежник будто живёт один и тот же зимний след. Эти слова рассказывают о снеге по-разному, но их объединяет общий смысл и узнаваемый корень.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семья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дом, домашний, домик и домовёнок легко представить как одну дружную семью. Они связаны с домом, уютом и теплом. По общему корню можно быстро догадаться, о чём говорит каждое слово.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на поиск корня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два слова и скажи, что в них общего по смыслу. Потом проверь, одинаковая ли у них часть звучит и пишется.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слово на приставку, корень, суффикс и окончание. Это упражнение учит замечать, как части слова помогают смыслу.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Отыщи семью слов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2–3 родственных слова к одному слову. Так легче увидеть корень и не перепутать его с похожими буквами.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Расскажи, как корень помогает понять новое слово. Если смысл ясен, значит, ты нашёл важную часть слова правильно.
</a:t>
            </a:r>
            <a:endParaRPr lang="en-US" sz="9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корень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корень, ему легче понимать новые слова. Общая часть подсказывает смысл и помогает догадаться, как слово связано с другими словами.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полезно при чтении и письме. Ребёнок внимательнее замечает знакомые части слова, меньше путается и увереннее разбирает слова по составу.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корень помогает работать со словарными словами, объяснять значение и находить родственные слова. Для третьеклассника это настоящий словесный компас.
</a:t>
            </a:r>
            <a:endParaRPr lang="en-US" sz="11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у учеников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считают родственными слова, которые только похожи по звучанию. Но если смысл у них разный, такие слова не образуют одну семью.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искать корень только в начале слова. На самом деле он может быть внутри, поэтому нужно сравнивать несколько слов сразу.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корень выделяют слишком коротко или слишком длинно. Тогда слово получается «разрезанным» неправильно и смысл теряется.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способ — подобрать родственные слова, найти общую смысловую часть и проверить её по значению. Тогда ошибка быстро исчезает, как мел на доске после тряпки.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разбор слова по составу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главную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разборе слова сначала находят корень, потому что он несёт основной смысл. Затем смотрят, есть ли приставка, суффикс и окончание. Так слово становится понятным по строению.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остальные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лесник выделяются корень лес- и суффикс -ник. В слове подводный есть приставка под-, корень вод-, суффикс -н- и окончание -ый.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261" y="1895134"/>
            <a:ext cx="394800" cy="45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805" y="2186859"/>
            <a:ext cx="458700" cy="366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88" y="2983301"/>
            <a:ext cx="458700" cy="407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857" y="3201468"/>
            <a:ext cx="458700" cy="407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6813" y="3793413"/>
            <a:ext cx="458700" cy="407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слова, в которой хранится общий смысл. По корню легко узнать родственные слова и собрать их в одну семью.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связаны по смыслу и имеют общий корень. Они помогают понять, как слова «роднятся» между собой.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группу родственных слов. В такой семье каждое слово похоже на другое по смыслу, но может звучать по-разному.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Приставка, корень, суффикс и окончание работают вместе. Каждая часть помогает слову выразить нужное значение и форму.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делить слово на части и объяснять, зачем каждая из них нужна. Разбор делает язык понятнее и интереснее.
</a:t>
            </a:r>
            <a:endParaRPr lang="en-US" sz="8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понимать слова лучше
</a:t>
            </a:r>
            <a:pPr algn="ctr" indent="0" marL="0">
              <a:lnSpc>
                <a:spcPct val="90000"/>
              </a:lnSpc>
              <a:buNone/>
            </a:pPr>
            <a:r>
              <a:rPr lang="en-US" sz="3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открывает смысл слова и собирает родственные слова в одну семью. Если научиться находить его, разбор по составу станет понятным, а русский язык — намного дружелюбнее.
</a:t>
            </a:r>
            <a:endParaRPr lang="en-US" sz="362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2026-05-22T00:21:23Z</dcterms:created>
  <dcterms:modified xsi:type="dcterms:W3CDTF">2026-05-22T00:21:23Z</dcterms:modified>
</cp:coreProperties>
</file>