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о море, чуде и уроке для каждого.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рыбаке и рыбке»: волшебная история о доброте и жадности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создал стихотворную сказку, которая звучит как старинная песня. В ней есть повтор, чудо, волшебный помощник и поучительный финал — поэтому история легко запоминается и детям, и взрослым.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сказка, похожая на народную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— простой рыбак, который много трудится и мало говорит. Он терпелив, не любит ссор и даже в трудный момент старается никого не обидеть.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всегда чем-то недовольна. Ей хочется всё больше и больше, поэтому она кажется резкой, властной и очень жадной, почти как герой, который потерял меру.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— волшебная и благодарная. Она помогает старикам, пока к ней относятся вежливо, но не любит наглости и умеет остановить чрезмерные желания.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синего моря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живут в ветхой землянке у самого синего моря. Их дом беден, тесен и почти пуст, поэтому сразу чувствуется тяжёлая, скромная жизнь.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64990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мало вещей: старое корыто, простая одежда и привычный труд. Пушкин показывает, как мало нужно было им для жизни, пока не появилась жадность.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91015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ветер и море создают тихую, немного грустную картину. Кажется, будто само пространство ждёт чуда, которое вот-вот изменит судьбу стариков.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А. С. Пушкина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добрый поступок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отпускает рыбку просто так, не требуя награды. Его поступок кажется очень добрым и честным, потому что он делает добро без расчёта на пользу.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рыбки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отвечает вежливо и спокойно. Она благодарит старика за свободу и обещает помочь, если он снова позовёт её, показывая, что добро не остаётся без ответа.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сказка словно светлеет. Честный поступок старика кажется сильнее жадности, а читатель понимает: добро может стать началом чуда.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старухи становятся всё больше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корыто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старуха просит самое простое — заменить старое корыто. Желание выглядит маленьким, но уже в нём заметно недовольство тем, что есть.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52478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изба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старухе становится тесно в землянке, и она требует новую избу. Теперь ей мало удобства: хочется жить богаче и просторнее.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28967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Столбовая дворянка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желание поднимает её ещё выше. Старуха хочет стать столбовою дворянкой, будто простая жизнь уже совсем не для неё.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00862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Вольная царица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 дворянства ей недостаточно. Она требует быть вольною царицей и мечтает о полной власти, не думая о последствиях.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72769" y="2427825"/>
            <a:ext cx="16911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над рыбкой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конце старуха хочет повелевать даже золотой рыбкой. Это уже предел жадности: ей мало всего, что она получила раньше.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старик всё время молчит и терпит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Боится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любит спорить и старается избежать скандала. Поэтому он снова и снова идёт к морю с просьбой старухи, хотя сам ничего не требует.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 уступать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терпение показывает привычку подчиняться более сильному характеру. Старик не спорит, даже когда просьбы становятся странными и всё труднее выполнимыми.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старик особенно заметен рядом с крикливой старухой. Благодаря этому контрасту читателю легче увидеть, кто в сказке мягкий, а кто жадный и резкий.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гостья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появляется в сказке как необычный и добрый персонаж. Она говорит спокойно, благодарит старика за свободу и не спешит сердиться. В этом образе чувствуется чудо, которое умеет отвечать на доброту.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исполняет желания не потому, что её заставляют, а потому что видит в старике честного человека. Но её терпение не бесконечно: она помогает, пока просьбы не превращаются в жадность и наглость.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защитник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волшебный помощник часто проверяет людей на честность. Золотая рыбка делает именно это: она поддерживает добро и останавливает тех, кто хочет слишком многого. Поэтому её образ так хорошо запоминается.
</a:t>
            </a:r>
            <a:endParaRPr lang="en-US" sz="103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— волшебный помощник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 помогают запоминать сюжет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много раз ходит к морю, зовёт рыбку и возвращается домой. Один и тот же путь повторяется, будто волны накатывают на берег снова и снова.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и желания старухи. Каждый раз они становятся сильнее, а сама просьба звучит всё резче, поэтому читателю легко заметить, как растёт жадность.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повторы делают текст напевным и похожим на народную сказку. История читается легко, а важные события быстро остаются в памяти.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Памятный узор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создают в сказке особый узор: шаг, просьба, ответ, новый шаг. Благодаря этому сюжет становится ясным, живым и очень запоминающимся.
</a:t>
            </a:r>
            <a:endParaRPr lang="en-US" sz="9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простой, красивый и запоминающийся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точные и живые слова, поэтому сразу возникают море, землянка и разбитое корыто. Эти образы легко представить и запомнить даже после первого чтения.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напевно, почти как песенка. Благодаря ритму сказка читается легко, а многие строки хочется повторять вслух вместе с героем.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слова и обороты из старой русской речи. Они делают историю похожей на народное предание и помогают почувствовать её особый сказочный мир.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чёткие фразы быстро запоминаются. Поэтому сказку часто учат наизусть, а её образы потом ещё долго вспоминаются сами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меняется вместе с событиями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море тихое и ясное, как будто ничего не предвещает беды. Такое состояние природы помогает увидеть мирный, ещё не нарушенный порядок сказки.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нарастает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старуха требует всё больше, море темнеет и волнуется сильнее. Его движение словно повторяет растущее беспокойство и напряжение в истории.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предупреждает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моря подсказывает читателю, что просьбы старухи заходят слишком далеко. Природа в сказке как будто заранее говорит: остановиться ещё не поздно.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Сердитая стихия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самые трудные моменты море уже не выглядит добрым и ласковым. Оно кажется сердитым, потому что жадность героини нарушает спокойствие волшебного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помог бескорыстно, важно быть благодарным. Сказка напоминает: добро нельзя принимать как что-то само собой разумеющееся, иначе оно легко исчезает.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меру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могут расти, но нельзя требовать всё больше и больше без конца. История показывает, что умеренность делает человека спокойнее и честнее.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быть жадным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не приносит радости, потому что после каждой новой просьбы счастья не становится больше. Наоборот, человек теряет друзей, покой и даже то, что уже имел.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грустное в сказке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каждый раз хочет новую, более важную награду, и это выглядит забавно. Её требования становятся всё нелепее, словно ей никогда не бывает достаточно.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быстро сменяется сожалением, когда герои снова остаются ни с чем. Финал напоминает, что жадные желания могут закончиться потерей всего.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урок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сначала веселит, а потом заставляет задуматься. В этом её сила: она говорит о серьёзном так просто, что это понятно и детям, и взрослым.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было простое корыто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 стариков стояло старое, облупленное корыто, и жизнь была очень бедной. Но даже такая вещь казалась им привычной частью дома, где всё было скромно и тихо.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осталось только 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старуха снова увидела старое корыто, теперь уже разбитое. Этот образ словно говорит: если хотеть всё больше и не ценить добро, можно потерять даже то, что уже получил.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помогает увидеть этот образ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желаний старухи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просьб показывает, как с каждой новой мечтой растут жадность и недовольство.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жанре сказки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сказку написал известный поэт, поэтому она относится к литературным. У неё есть автор, но в ней слышны интонации народной сказки и старинного рассказа.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исполняет желания, а море будто чувствует настроение героев. Чудо в сказке помогает показать, как добро может отвечать на добро, а жадность — наказывать сама себя.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действия повторяются снова и снова: старик идёт к морю, зовёт рыбку, возвращается домой. Такой приём делает сюжет понятным и легко запоминающимся.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 только рассказывает историю, но и учит. После чтения становится понятно, почему важно быть благодарным, не спорить с добром и помнить о мере.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отпускает рыбку просто так, без просьбы о награде. Его поступок показывает доброту и спокойствие: он делает хорошее дело и не ждёт выгоды.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требует всё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думает только о новой власти и богатстве. Каждое её желание сильнее предыдущего, поэтому она всё дальше уходит от благодарности и здравого смысла.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отвечает на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помогает там, где есть вежливость и доброта, но не любит наглости. Так сказка показывает: характер виден не в словах, а в поступках.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поступков героев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появилась история с выразительными образами и крылатой фразой «у разбитого корыта».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1833 год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тогда Пушкин создал сказку, которую легко запомнить и цитировать.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«Сказка о рыбаке и рыбке»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жадности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Пушкина напоминает: благодарность делает человека лучше, а жадность лишает его всего. Поэтому история о рыбаке и рыбке остаётся понятной, яркой и поучительной.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2026-05-27T14:22:08Z</dcterms:created>
  <dcterms:modified xsi:type="dcterms:W3CDTF">2026-05-27T14:22:08Z</dcterms:modified>
</cp:coreProperties>
</file>