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Антигитлеровская коалиция и кампания 1942 г.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союз СССР, Великобритании и США в борьбе против нацизма в 1942 году.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создания антигитлеровской коалиции
</a:t>
            </a:r>
            <a:endParaRPr lang="en-US" sz="3588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Нацистская Германия к 1941 году захватила значительную часть Европы и напала на СССР. Первое серьёзное поражение под Москвой изменило ход войны, способствуя формированию военного союза СССР, Великобритании и США для совместной борьбы с агрессором.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 в 1942 году: масштаб и география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 простирался на 3700 километров, затрагивая СССР и временно оккупированные районы Украины, Белоруссии и Кавказа, что создавалo огромный театp военных действий.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территории и линии фронта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лету 1942 года в боях участвовало более 6,5 миллиона солдат и офицеров обеих сторон, что подчеркивало масштаб и интенсивность военных операций.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участников конфликта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Карта-схема иллюстрирует развернутые действия на многочисленных направлениях, демонстрируя комплексность и многообразие фронтовых линий.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Стратегическая карта операций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сражения и исход битвы под Москвой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Завершилась битва под Москвой с отступлением немецких войск на 100–250 км от столицы.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1941 года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Проведены операции у Ржева, Вязьмы, Демянска и Торопца, которые ослабили противника, но не изменили стратегической ситуации.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наступления советских войск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бои сильно изматывали советские войска, снижая их боеспособность для дальнейших наступательных действий.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сил Красной Армии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зимние успехи, командование Германии вновь взяло инициативу в руки весной 1942 года.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инициативы немецких сил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«Блау»: планы и масштабы немецкого наступления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задача — захват Донбасса, Сталинграда и нефтяных месторождений Кавказа для подрыва экономического и военного потенциала СССР.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операции «Блау»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привлекла до 1,5 миллиона солдат, тысячи танков и самолетов, отражая решимость Германии добиться ключевых ресурсов восточного театра.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сил вермахта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ролей в антигитлеровской коалиции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сосредоточились на войне с Японией в Тихом океане, одновременно поддерживая союзников поставками по ленд-лизу и координируя общую стратегию.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вела бои в Северной Африке, сдерживая натиск стран Оси и сохраняя контроль над важными стратегическими позициями.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нес главный удар на Восточном фронте, отражая основное наступление Германии и защищая территорию своей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Ленинграда и испытания блокады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июне 1942 года сформирован Ленинградский фронт для защиты города, находящегося под непрерывной блокадой с сентября 1941 года.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Ленинградского фронта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 Ленинграда осуществлялось по ледяной трассе через Ладожское озеро, несмотря на постоянные обстрелы и сложные погодные условия.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«Дорога жизни» — спасение города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 артобстрелы привели к гибели сотен тысяч жителей, что стало одной из трагических страниц блокады.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потери и страдания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Весной-летом 1942 года советские войска в районе Харькова оказались окружены, потеряв около 270 тысяч бойцов убитыми, ранеными и пленными.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открыло немецким войскам путь к Волге и Кавказу, укрепляя их стратегические позиции на южном участке фронта.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битва за Харьков: масштабные потери и последствия
</a:t>
            </a:r>
            <a:endParaRPr lang="en-US" sz="34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вызовы и эвакуация промышленности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1942 года Германия контролировала до 40% довоенной промышленности СССР, включая ключевые ресурсы Украины и Донбасса.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эвакуация заводов на Урал, в Сибирь и Среднюю Азию обеспечила быстрое восстановление производства военной техники.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стала важным фактором выживания советской промышленности в условиях утраты западных территорий.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производственные площадки позволили к концу 1942 года возобновить массовый выпуск танков и самолётов.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на Кавказ: начало жарких боёв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июле 1942 года немецкая группа армий «Юг» начала наступление на Кавказ с целью захватить нефтяные месторождения Майкопа, Грозного и Баку, что было условием продолжения военных действий Германии.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задачи немецкого командования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сопровождалось растянутыми линиями снабжения, сложным рельефом региона и сильным сопротивлением советских войск, затруднявшим продвижение немецких частей.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 сопротивление Красной Армии
</a:t>
            </a:r>
            <a:endParaRPr lang="en-US" sz="14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Военно-исторические архивы СССР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когда был издан приказ №227, значительно повлиявший на боеспособность и дисциплину Красной Армии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№227 ужесточил ответственность за отступление, создав заградительные отряды и укрепив моральный дух войск в критической ситуации на фронте.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июля 1942
</a:t>
            </a:r>
            <a:endParaRPr lang="en-US" sz="60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Сталинградская битва: оборонительный этап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июля по ноябрь 1942 года каждый квартал Сталинграда стал ареной ожесточённых боёв, где советские войска сражались за каждый дом, блокируя продвижение противника в стратегическом центре на Волге.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Ожесточённые уличные бои за город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оборонительном этапе погибло и было ранено сотни тысяч солдат. Эти потери отразили беспрецедентный уровень ожесточённости боевых действий на Восточном фронте в 1942 году.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Тяжелые потери обеих сторон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Сталинграда означал контроль над важнейшими транспортными путями, а защита города символизировала стойкость советского народа и войск, что имело огромное влияние на мораль обеих сторон.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и моральное значение города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ноябре 1942 года Красная Армия начала операцию «Уран» с целью окружения 6-й армии вермахта, сосредоточенной в Сталинграде. Это имело стратегическое значение для перелома хода войны на востоке.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более 300 тысяч немецких солдат оказались в окружении. Успех операции стал символом стойкости и победы советских войск, изменив ход Великой Отечественной войны.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Контрнаступление под Сталинградом: операция «Уран»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июне 1942 года в Вашингтоне состоялась конференция, на которой союзники координировали военную стратегию и обсуждали открытие второго фронта.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дипломатические инициативы заложили основу для совместных операций в 1943 году и укрепили единство Антигитлеровской коалиции.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переговоры в Москве и Лондоне обеспечили согласование поставок по ленд-лизу, что сыграло важную роль в поддержке СССР.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союзников в 1942 году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81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68600" y="1629091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1942 году СССР получил около 360 тысяч грузовиков, кардинально улучшив логистику и мобильность Красной Армии в условиях масштабных боевых действий.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409125" y="360000"/>
            <a:ext cx="53769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Ленд-лиз: масштабы помощи СССР
</a:t>
            </a:r>
            <a:endParaRPr lang="en-US" sz="3800" dirty="0"/>
          </a:p>
        </p:txBody>
      </p:sp>
      <p:sp>
        <p:nvSpPr>
          <p:cNvPr id="8" name="Text 3"/>
          <p:cNvSpPr txBox="1"/>
          <p:nvPr/>
        </p:nvSpPr>
        <p:spPr>
          <a:xfrm>
            <a:off x="4668600" y="3216300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поступило свыше 2 тысяч самолётов и более тысячи танков, а также лекарства, продукты и цветные металлы, что существенно поддержало оборонный потенциал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потерь в третьем и четвёртом кварталах связан с самыми масштабными боями у Сталинграда и на Кавказе.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потери свидетельствуют о жестокости и масштабах боевых действий на Восточном фронте в 1942 году.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сторон в кампании 1942 года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отчёты СССР и Германии, 1943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838" y="2110925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363" y="2131721"/>
            <a:ext cx="468000" cy="37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Партизанское движение и сопротивление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регулярно подрывали пути снабжения немецкой армии, разрушая железнодорожные узлы и тем самым замедляли передвижение войск и техники.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Диверсии на железных дорогах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Атаки на мосты осложняли логистику противника, нарушая его снабжение и вынуждая временно приостанавливать наступательные действия.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Подрыв мостов и коммуникаций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Подпольщики и партизанские отряды атаковали гарнизоны противника, отвлекая значительные силы вермахта и снижая их боеспособность.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Нападения на гарнизоны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Разрушена инфраструктура, что усугубило гуманитарный кризис и затруднило восстановление послевоенного времени.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оккупированных территориях СССР по разным оценкам пострадало свыше 8 миллионов гражданских, включая жертв насилия и депортаций.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Ленинграда привела к гибели до 400 тысяч человек от голода и болезней, что стало одной из страшнейших трагедий войны.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Гуманитарные последствия и страдания гражданских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итогов кампании 1942 года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Армия смогла остановить наступление врага и сохранить контроль над Кавказом и важнейшими коммуникациями, что имело критическое значение для дальнейших боёв.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Удержание стратегических позиций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Антигитлеровская коалиция значительно улучшила координацию действий, обеспечив поставки и совместное планирование операций на будущее.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союзного взаимодействия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Героизм и сплочённость союзников кардинально изменили ход войны. Борьба на Восточном фронте стала ключом к последующим победам и определила судьбу мира.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1942 года: переломный этап Второй мировой войны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2026-05-11T06:21:43Z</dcterms:created>
  <dcterms:modified xsi:type="dcterms:W3CDTF">2026-05-11T06:21:43Z</dcterms:modified>
</cp:coreProperties>
</file>