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— одна из самых важных фраз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которая помогает начать разговор, улыбнуться и ответить вежливо.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на уроке, в переписке, при знакомстве и в обычном школьном общении. Она помогает не только спросить о самочувствии, но и вежливо начать разговор без лишних слов.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How are you?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фразы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спрашивает, как человек себя чувствует сейчас: хорошо ли он себя ощущает, устал ли, доволен ли днём. Это самый прямой смысл выражения в английском языке.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настроении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беседе фраза часто относится не только к здоровью, но и к настроению. Собеседник обычно ожидает короткий, дружелюбный ответ без подробного рассказа о своём дне.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How are you? звучит как часть вежливого приветствия. В этом случае важнее сам факт внимания к человеку, чем подробная информация о его состоянии.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вопрос обычно отвечают кратко и спокойно: I’m fine, I’m good, Not bad. Для школьного общения это естественно и понятно, без длинных объяснений.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 которых звучит How are you?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звучит, когда одноклассники встречаются у входа в класс или перед началом урока. Она помогает начать общение спокойно, дружелюбно и без неловкой паузы.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How are you? используют, чтобы быстро обменяться приветствием и узнать, как дела. Это удобный способ начать короткий разговор между знакомыми учениками.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телефоне и сообщениях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и для звонка, и для переписки. В начале разговора она создаёт вежливый тон, после чего обычно переходят к главной теме общения.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учителем и 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уместно сказать учителю или знакомому взрослому. В таких случаях фраза звучит уважительно и помогает показать хорошие манеры в английской 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приветствия и короткого диалога.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ответы на How are you?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помогают поддержать разговор и звучат естественно в школе и в повседневном общении.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короткие нейтральные ответы, потому что они подходят для урока, перемены и быстрого разговора.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и неформальный ответ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учителем, незнакомым взрослым или в официальной ситуации лучше звучат I’m fine, thank you. и I’m very well, thank you. Они передают уважение и аккуратную вежливость.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вариант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одноклассниками и друзьями чаще используют I’m good. или I’m okay. Такие ответы короче и звучат естественно в непринуждённой школьной беседе.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не только выбрать правильные слова, но и подобрать их под ситуацию. Один и тот же ответ может звучать по-разному в зависимости от собеседника.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важнее буквального смысла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делает короткий ответ приятным и естественным. Даже простая фраза звучит лучше, если она сказана спокойно и с уважением к собеседнику.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диалога: приветствие, вопрос, ответ, встречная реплика и завершение разговора.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 фразы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произносится спокойно и слитно, без резкого выделения каждого слова. Такая речь звучит дружелюбно и естественно в обычном разговоре.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are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быстрой речи слово are часто произносится очень коротко. Из-за этого вся фраза звучит легче и быстрее, чем кажется при чтении текста.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Мягкая, доброжелательная интонация делает вопрос приятным для собеседника. Если сказать фразу слишком резко, она может прозвучать холодно или необычно.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6 класса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yes или no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How are you? нельзя отвечать только yes или no, потому что вопрос касается состояния человека. Здесь нужен короткий ответ о самочувствии, например I’m fine.
</a:t>
            </a:r>
            <a:endParaRPr lang="en-US" sz="2600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начинают подробно рассказывать весь свой день. Для этой фразы обычно достаточно одной короткой вежливой реплики, без лишних деталей.
</a:t>
            </a:r>
            <a:endParaRPr lang="en-US" sz="2600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thank you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вежливой ситуации полезно добавить thank you. Это небольшое слово делает ответ мягче и показывает уважение к собеседнику.
</a:t>
            </a:r>
            <a:endParaRPr lang="en-US" sz="2600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понимать фразу слишком буквально и путать её с вопросом о действии. How are you? спрашивает о самочувствии и настроении, а не о том, чем человек занят.
</a:t>
            </a:r>
            <a:endParaRPr lang="en-US" sz="2600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3219075"/>
            <a:ext cx="2518800" cy="498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слова могут звучать странно, если сказаны слишком резко или официально среди друзей. Важно выбирать ответ с учётом ситуации и собеседника.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ответам в школьном общении.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звучат чаще всего в школе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переменах ученики чаще выбирают короткие нейтральные ответы, потому что они звучат спокойно и подходят почти к любой ситуации.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универсальные варианты I’m fine и I’m good: они простые, вежливые и подходят для большинства школьных диалогов.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Ответы, которые передают настроение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длинного учебного дня ученик может ответить: I’m tired. Такая фраза сразу показывает, что день был насыщенным и хочется немного отдохнуть. В разговоре это звучит естественно и помогает собеседнику понять настроение без лишних объяснений.
</a:t>
            </a:r>
            <a:endParaRPr lang="en-US" sz="1998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чаще слышно: I’m happy или I’m excited. Здесь ответ связан не с усталостью, а с хорошим настроением и ожиданием чего-то интересного. Короткая фраза делает диалог живым и дружелюбным.
</a:t>
            </a:r>
            <a:endParaRPr lang="en-US" sz="230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впереди контрольная, соревнование или выступление, ученик может сказать: I’m busy. Такой ответ показывает, что человек сейчас сосредоточен и занят делом. Один и тот же вопрос звучит по-разному в зависимости от ситуации и эмоций.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важным делом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чаще всего добавляют после ответа, чтобы показать интерес к собеседнику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урока английского языка для 6 класса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именно две короткие реплики помогают сделать разговор взаимным и вежливым.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смыслу фразы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выражения помогают начать разговор, но отличаются по степени неформальности.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неформальнее фраза, тем свободнее звучит общение. What’s up? уместна среди друзей, а How are you? подходит шире.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«How are you?»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в переписке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часто начинается с короткого Hello или Hi, чтобы создать дружелюбный тон и подготовить собеседника к разговору.
</a:t>
            </a:r>
            <a:endParaRPr lang="en-US" sz="2511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обычно отправляют одну короткую фразу: I’m fine, I’m good или Not bad. Подробности не обязательны.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состоянии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пишут How are you? , когда хотят проявить внимание или просто начать переписку мягко и вежливо.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разговор быстро переходит к главному вопросу: домашнему заданию, встрече, игре или школьному делу.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ответ по ситуации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школьник выбирает короткий и уместный ответ в зависимости от состояния и стиля общения.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«How are you?»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выглядят наиболее естественно в школьном общении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важна не только правильность, но и естественность ответа для конкретной ситуации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I’m fine и I’m good: они подходят почти для любого школьного диалога.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особенность английского общения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часто означает не подробный интерес к самочувствию, а привычный дружелюбный способ начать разговор. Поэтому короткий ответ воспринимается нормально и естественно.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уместна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беседе англоговорящие люди обычно не ждут длинного рассказа. Достаточно одной вежливой фразы, чтобы показать готовность общаться и не затягивать разговор.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важнее дословности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 могут звучать по-разному в зависимости от интонации. Мягкий, спокойный тон делает фразу дружелюбной, а резкий — менее приветливой и менее уместной.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определяет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учителем, знакомым или другом ответ будет отличаться по форме. Важно не только знать слова, но и понимать, когда нужен официальный, а когда более свободный вариант.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мини-диалога для урока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приветствия Hi! и вопроса How are you?. Так ученик быстро показывает, как в английском открывают короткое и вежливое общение.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fine, thanks. звучит просто и естественно. Она показывает, что ответ должен быть кратким, но при этом вежливым и дружелюбным.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Встречная реплика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 you? делают разговор двусторонним. Такая маленькая деталь помогает не только ответить, но и проявить внимание к собеседнику.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«How are you?»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фразе How are you?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работает не изолированно: важны ответ, интонация и умение продолжить разговор без неловкой паузы.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язык и поведение: вежливость, краткость и интерес к собеседнику важны не меньше самих слов.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How are you? нужна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помогает ученикам начинать разговор спокойно и вежливо, выбирать уместный ответ и поддерживать общение. Эта фраза делает английскую речь понятной, дружелюбной и живой.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2026-05-30T14:56:23Z</dcterms:created>
  <dcterms:modified xsi:type="dcterms:W3CDTF">2026-05-30T14:56:23Z</dcterms:modified>
</cp:coreProperties>
</file>