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характеристика вида и популяции: основные темы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биологические особенности видов, популяций и их экологическую роль.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Понятия вида и популяции сформировались в XIX–XX веках и лежат в основе современной экологии. Они помогают понимать взаимоотношения организмов и управлять природными ресурсами, сохраняя биоразнообразие.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концепций вида и популяции в биологии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объединяет особей, сходных по морфологии, физиологии и генам, способных к производству плодовитого потомства.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критерии вида в биологии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критерий основывается на сходстве внешних признаков и структур организма.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критерий учитывает наследственные характеристики и способность к скрещиванию.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Линнея и Майра сформировал современную концепцию вида, выделяя биологический аспект скрещивания.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2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— это совокупность условий, необходимых для выживания и размножения вида.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ниша: понятие, структура, функции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4765129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ниша уникальна, определяя роль вида в экосистеме и его взаимодействия с другими организмами.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2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неё входят особенности питания, местообитание, активность в течение суток и использование ресурсов.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765129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Элтона подчёркивает, что ниша формирует экологическую специфику и устойчивость сообщества.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Красноухая черепаха и регулирование численности моллюсков
</a:t>
            </a:r>
            <a:pPr algn="ctr" indent="0" marL="0">
              <a:lnSpc>
                <a:spcPct val="100000"/>
              </a:lnSpc>
              <a:buNone/>
            </a:pPr>
            <a:r>
              <a:rPr lang="en-US" sz="6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активно контролирует популяции пресноводных моллюсков, предотвращая их чрезмерный рост и поддерживая чистоту водоемов. Таким образом, черепаха обеспечивает экосистемную стабильность и здоровье водных сообществ.
</a:t>
            </a:r>
            <a:endParaRPr lang="en-US" sz="128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хищников в пищевых цепях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регулируют численность травоядных, предотвращая перенаселение и истощение растительности. Это способствует поддержанию баланса и разнообразия на всех уровнях биологических сообществ.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растений на экосистемы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условия для обитания других организмов, обеспечивая пищу и укрытия. Их разнообразие способствует стабильности экосистем и поддержанию климатического баланса.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вида в экосистемах: примеры и значение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12 000
</a:t>
            </a:r>
            <a:pPr algn="ctr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особей сформировали стабильную сибирскую популяцию бурого медведя, объединённую общим генофондом.
</a:t>
            </a:r>
            <a:endParaRPr lang="en-US" sz="393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— совокупность особей одного вида, живущих на общей территории и взаимодействующих в рамках единых экологических условий.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Сибирского экологического института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численности позволяет популяциям адаптироваться к изменениям среды, сохраняя баланс в экосистемах.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популяций и их биологическое значение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Саморегуляция обеспечивает контроль рождаемости и смертности в ответ на внутренние и внешние факторы.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генетического состава через мутации и отбор стимулирует эволюционные процессы и адаптацию к среде.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071500"/>
            <a:ext cx="4037700" cy="17516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Различают временные, мигрирующие и стационарные популяции, отличающиеся по времени существования и характеру расселения.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популяций отражают разнообразные стратегии выживания и адаптации видов.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 России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популяций: классификация и примеры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13067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Равномерное распределение особей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ресурсы распределены равномерно, особи располагаются на территории без скоплений. Это минимизирует конкуренцию и улучшает доступ к пище и укрытиям.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61135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распределение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Особей располагаются произвольно, без определённой схемы — характерно для видов с низкой конкуренцией или при равных условиях размещения.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9369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Агрегативное распределение в колониях чаек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Чаек часто можно встретить в скоплениях на скалах, что обеспечивает защиту от хищников и повышает выживаемость птенцов в группе.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популяций: пространственное распределение особей
</a:t>
            </a:r>
            <a:endParaRPr lang="en-US" sz="265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обеспечивает поиск новых ресурсов и мест для размножения, что способствует выживанию и размножению видов.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Миграция, дисперсия и изоляция популяций: механизмы и последствия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Дисперсия помогает расширять ареал и избегать конкуренции внутри популяции посредством расселения потомства.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ограничивает обмен генами, приводя к генетической дивергенции и потенциальному образованию новых видов.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лосось мигрирует в пресные реки для нереста, демонстрируя сложный цикл миграций и изоляции.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популяции выражает количество особей на определённой площади, что отражает уровень заселённости территории и влияет на доступность ресурсов для выживания и размножения видов.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параметры популяций: плотность, численность, структура
</a:t>
            </a:r>
            <a:endParaRPr lang="en-US" sz="2702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показывает распределение особей по возрастным группам — молодым, взрослым и старым, что важно для понимания репродуктивного потенциала и динамики популяции.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численность вместе с рождаемостью, смертностью, половым соотношением и миграцией формируют комплексные параметры, определяющие устойчивость и изменения в численности популяций со временем.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2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происходит при соперничестве за ограниченные ресурсы, что может привести к снижению численности менее конкурентоспособных популяций.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экологических взаимодействий между популяциями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4765129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— незаметное взаимодействие, при котором одна популяция использует другую в качестве источника ресурсов, что снижает здоровье хозяина.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2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характеризуется поеданием одних видов другими, влияя на регуляцию численности и поддержание баланса в экосистемах.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765129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Комменсализм и мутуализм обеспечивают выгоды для одной или обеих популяций без ущерба, способствуя устойчивому сосуществованию и взаимному сотрудничеству в природе.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 включают конкуренцию, хищничество и паразитизм, которые определяют устойчивость и структуру популяций за счёт живых взаимодействий между организмами.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биотических и абиотических факторов на популяции
</a:t>
            </a:r>
            <a:endParaRPr lang="en-US" sz="2321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условия, такие как климат, температура и влажность, задают физическую среду, в которой вид формирует свою численность и адаптационные стратегии, например, снижение популяции грызунов при засухах.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роста численности зайца предшествуют увеличению численности рыси, показывая зависимость хищника от добычи и циклический характер популяций.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регуляция численности через взаимодействие жертвы и хищника, поддерживающая баланс популяций в экосистеме Хадсона-Бэя.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Хадсона-Бэйской компании, XIX-XX вв.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 популяций зайца и рыси: анализ взаимосвязей
</a:t>
            </a:r>
            <a:endParaRPr lang="en-US" sz="222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механизмы, такие как саморегуляция численности, основаны на поведенческих изменениях и социальной структуре, позволяя популяциям реагировать на перенаселение.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численности популяций: механизмы и исследования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факторы включают климатические изменения, воздействие хищников, конкуренцию и инфекции, усиливающие регулировочные процессы в природных сообществ.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Четврика (1928) показали, что с увеличением плотности повышается смертность и снижается рождаемость, что снижает избыточную численность и стабилизирует популяцию.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как фундамент экосистемной устойчивости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повышает способность экосистем восстанавливаться после нарушений. Многообразие функций и видов способствует адаптации и снижению уязвимости к внешним стрессам.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разнообразия растений на продуктивность лесов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с множеством видов растений демонстрируют более высокую устойчивость к заболеваниям и вредителям, обеспечивая стабильные процессы фотосинтеза и продуцирования кислорода.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животных в поддержании экосистемных процессов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животных обеспечивает контроль за численностью организмов и распространение семян, что способствует поддержанию структуры и функций экосистем.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биоразнообразия для устойчивости экосистем
</a:t>
            </a:r>
            <a:endParaRPr lang="en-US" sz="265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местообитаний вследствие вырубки лесов и освоения земель уменьшает площади для обитания многих видов, провоцируя их сокращение и исчезновение.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биоразнообразию и популяциям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окружающей среды пестицидами и пластиком приводит к отравлению организмов, нарушению их репродуктивных функций и снижению численности популяций.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Интродукция чужеродных видов вызывает конкуренцию за ресурсы и может приводить к вытеснению коренных видов, изменяя структуру экосистем.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вызывают смещение ареалов, изменяют сезонные ритмы и ухудшают условия выживания, что приводит к сокращению видов и снижению биоразнообразия.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5025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 — Создание заповедников и национальных парков в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6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100 заповедников и 50 национальных парков обеспечивают защиту редких и исчезающих видов на национальном уровне.
</a:t>
            </a:r>
            <a:endParaRPr lang="en-US" sz="1231" dirty="0"/>
          </a:p>
        </p:txBody>
      </p:sp>
      <p:sp>
        <p:nvSpPr>
          <p:cNvPr id="8" name="Text 1"/>
          <p:cNvSpPr txBox="1"/>
          <p:nvPr/>
        </p:nvSpPr>
        <p:spPr>
          <a:xfrm>
            <a:off x="4806342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1990–2020 — Проекты WWF по восстановлению популяций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Успешная реализация программ по охране и восстановлению более 100 видов животных, повышающих устойчивость экосистем.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68975" y="1235375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1973 — Создание Красной книги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6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международный каталог видов, нуждающихся в охране, способствующий развитию мер по сохранению биоразнообразия по всему миру.
</a:t>
            </a:r>
            <a:endParaRPr lang="en-US" sz="1280" dirty="0"/>
          </a:p>
        </p:txBody>
      </p:sp>
      <p:sp>
        <p:nvSpPr>
          <p:cNvPr id="10" name="Text 3"/>
          <p:cNvSpPr txBox="1"/>
          <p:nvPr/>
        </p:nvSpPr>
        <p:spPr>
          <a:xfrm>
            <a:off x="2637658" y="1224624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1992 — Конвенция о биологическом разнообразии
</a:t>
            </a:r>
            <a:pPr algn="l" indent="0" marL="0">
              <a:lnSpc>
                <a:spcPct val="100000"/>
              </a:lnSpc>
              <a:buNone/>
            </a:pPr>
            <a:r>
              <a:rPr lang="en-US" sz="6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соглашение, направленное на сохранение видов, устойчивое использование ресурсов и справедливое распределение выгод.
</a:t>
            </a:r>
            <a:endParaRPr lang="en-US" sz="1286" dirty="0"/>
          </a:p>
        </p:txBody>
      </p:sp>
      <p:sp>
        <p:nvSpPr>
          <p:cNvPr id="11" name="Text 4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программ охраны видов и популяций
</a:t>
            </a:r>
            <a:endParaRPr lang="en-US" sz="2702" dirty="0"/>
          </a:p>
        </p:txBody>
      </p:sp>
      <p:sp>
        <p:nvSpPr>
          <p:cNvPr id="12" name="Text 5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генетическое разнообразие способствует адаптации популяций к меняющимся условиям и повышает сопротивляемость болезням.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разнообразие: основа устойчивости популяций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разнообразие сортов пшеницы, которое помогает сохранять урожайность при климатических изменениях и вредителях.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генетического разнообразия ведёт к однородности, повышая риск вымирания из-за уязвимости к стрессам и эпидемиям.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0400" y="302595"/>
            <a:ext cx="2865900" cy="26252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8000" y="302550"/>
            <a:ext cx="3471900" cy="40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характеристика видов и популяций: ключ к устойчивому будущему
</a:t>
            </a:r>
            <a:pPr algn="l" indent="0" marL="0">
              <a:lnSpc>
                <a:spcPct val="100000"/>
              </a:lnSpc>
              <a:buNone/>
            </a:pPr>
            <a:r>
              <a:rPr lang="en-US" sz="1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экологических особенностей видов и популяций жизненно важно для сохранения природы и устойчивого развития, формируя ответственное отношение и активную экологическую позицию общества.
</a:t>
            </a:r>
            <a:endParaRPr lang="en-US" sz="351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2026-05-10T07:49:51Z</dcterms:created>
  <dcterms:modified xsi:type="dcterms:W3CDTF">2026-05-10T07:49:51Z</dcterms:modified>
</cp:coreProperties>
</file>