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слуха и равновесия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слышим, держим равновесие и ориентируемся в пространстве.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анализаторы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принимают раздражение, передают его по нервам и превращают в осознанное ощущение. Слух и равновесие работают по этому же принципу, помогая быстро понимать окружающую обстановку.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человека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Зрительный, слуховой, обонятельный, вкусовой, кожный и вестибулярный анализаторы дают мозгу разную информацию. Вместе они формируют цельную картину мира и помогают человеку уверенно действовать.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информации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 особенно важен для общения, потому что позволяет воспринимать речь, интонацию и сигналы опасности. Без него сложнее учиться, договариваться и быстро реагировать.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в общении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анализатор отвечает за устойчивость тела, координацию движений и точность поворотов. Он помогает сохранять баланс при ходьбе, беге, прыжках и резких изменениях положения.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равновесия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анализаторов работают согласованно, человек лучше ориентируется в пространстве и меньше ошибается в движениях. Это особенно заметно в спорте, играх и повседневных ситуациях.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анализатор сообщает о прикосновении, температуре и боли, а обонятельный и вкусовой помогают распознавать запахи и пищу. Эти системы дополняют слух и равновесие.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важные системы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системы рядом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90700" y="3277600"/>
            <a:ext cx="39534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система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700" y="3574025"/>
            <a:ext cx="3953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 улавливает колебания воздуха и помогает отличать высоту, громкость и тембр звука. Благодаря ему мы узнаём голос, музыку, шумы и сигналы вокруг.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686875" y="3277600"/>
            <a:ext cx="39534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равновесия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86875" y="3574025"/>
            <a:ext cx="3953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анализатор сообщает мозгу, куда направлена голова, есть ли ускорение и не нарушено ли равновесие. Он постоянно следит за положением тела, даже когда человек не двигается.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уха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 собирает звуковые волны и направляет их внутрь слухового прохода. Здесь звук ещё не становится ощущением, но уже готовится к дальнейшей передаче.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отдел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импульсы по слуховому нерву поступают в мозг, где звук распознаётся и связывается с образами. Так мы понимаем речь, музыку и знакомые голоса.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внутреннем ухе колебания переходят в жидкость улитки, где находятся чувствительные рецепторы. Они создают электрические импульсы, понятные для нервной системы.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отдел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ухо принимает колебания барабанной перепонки и усиливает их с помощью слуховых косточек. Это важный этап, который делает сигнал достаточно сильным для внутреннего уха.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отдел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Перепонка и косточки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Чуткая мембрана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перепонка отделяет наружное ухо от среднего и начинает вибрировать под действием звука. Её движения очень точны и зависят от силы звуковой волны.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передача колебаний нарушается, слабые звуки становятся труднее различимыми. Поэтому состояние перепонки и косточек напрямую влияет на качество слуха.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косточки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Молоточек, наковальня и стремечко передают колебания друг другу и усиливают их. Такая система работает как маленький механизм, повышающий чувствительность слуха.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125" y="1470247"/>
            <a:ext cx="4061100" cy="14713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и волосковые клетки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заполнена жидкостью и закручена спиралью, поэтому разные её участки реагируют не одинаково. Это помогает разбирать сложный звуковой поток на отдельные частоты.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улитка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улитки расположены волосковые клетки — очень чувствительные рецепторы. Они сгибаются при движении жидкости и запускают нервный сигнал.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слуха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Полученный сигнал становится электрическим импульсом и уходит в слуховой нерв. Именно так механическое движение превращается в информацию для мозга.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движения к импульсу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звук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показаны три главных свойства звука. Они помогают мозгу отличать один источник звука от другого и понимать окружающую обстановку.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признака важны одновременно: без них звук был бы неполным и труднее распознавался.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школьной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улитка различает высоту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ходу улитки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волна распространяется по улитке, и разные зоны возбуждаются в зависимости от частоты. Это создаёт упорядоченную карту звуков.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входа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сначала проходит через вход улитки, где на него сильнее реагируют участки, чувствительные к высоким частотам.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вершине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вершины улитки лучше воспринимаются низкие частоты. Благодаря этому мозг может разделять несколько звуков сразу, например речь и шум.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звук достигает мозга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звукового сигнала от рецепторов уха к центрам обработки в мозге.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Deafness and hearing loss factsheet.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ВОЗ, нарушения слуха затрагивают сотни миллионов людей и могут мешать учёбе, общению и безопасности.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430 миллионов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нуждаются в реабилитации из‑за потери слуха.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вестибулярный аппарат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аппарат расположен во внутреннем ухе и работает вместе со слуховой системой. Он постоянно сообщает мозгу, как движется голова и насколько устойчиво положение тела.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 всех этих структур поступают в мозг, где сопоставляются с информацией от глаз и мышц. Так формируется точное чувство равновесия.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вместе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Маточка и мешочек относятся к отолитовым органам. Они помогают определить, наклонена ли голова, движется ли тело прямо и как оно расположено относительно силы тяжести.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наклона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полукружных канала реагируют на повороты головы в разных направлениях. Их устройство позволяет замечать даже быстрые изменения движения, которые мы часто не осознаём.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канала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вестибулярные органы чувствуют движение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90700" y="3277600"/>
            <a:ext cx="39534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головы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700" y="3574025"/>
            <a:ext cx="3953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Полукружные каналы заполнены жидкостью. Когда голова поворачивается, жидкость по инерции смещается и отклоняет чувствительные клетки, поэтому мозг получает сигнал о вращении.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686875" y="3277600"/>
            <a:ext cx="39534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Наклоны и ускорение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86875" y="3574025"/>
            <a:ext cx="3953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Отолитовые органы содержат крошечные кристаллы, которые давят на рецепторы при наклонах и ускорении. Благодаря этому человек понимает, стоит он, идёт или едет.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сигналов равновесия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идут от рецепторов внутреннего уха к центрам мозга, где запускаются ответные движения глаз и 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равновесия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Коррекция позы
</a:t>
            </a:r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меняется положение тела, включаются мышцы шеи и туловища. Они быстро корректируют позу, чтобы удержать равновесие и не потерять опору.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Согласованная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резком повороте или шаге мозг объединяет сигналы от вестибулярного аппарата, зрения и мышц. Так человек сохраняет устойчивость в движении.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Стабилизация взгляда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голова начинает двигаться, глаза получают команду смещаться в противоположную сторону. Это помогает изображению оставаться чётким и не расплываться.
</a:t>
            </a:r>
            <a:endParaRPr lang="en-US" sz="12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2151953"/>
            <a:ext cx="4225529" cy="1012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слух и равновесие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равновесие проверяют разными простыми способами. Одни тесты показывают, какие звуки слышит человек, другие — насколько устойчиво работает вестибулярная система.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Аудиометрия даёт точную картину слуха, а простые пробы помогают заметить нарушения равновесия и понять, нужна ли дополнительная диагностика.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анатомии и физиологии человека; клинические методы оценки слуха и равновесия.
</a:t>
            </a:r>
            <a:endParaRPr lang="en-US" sz="10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7003" y="1779938"/>
            <a:ext cx="493523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беречь слух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в наушниках
</a:t>
            </a:r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громкий звук в наушниках утомляет слуховой аппарат и может повредить волосковые клетки. Безопаснее уменьшать громкость и делать перерывы, особенно при долгом прослушивании.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шума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концертах, в мастерских и рядом с техникой полезно использовать защиту от шума. Беруши или специальные наушники снижают нагрузку на уши без полного отключения звуков.
</a:t>
            </a:r>
            <a:endParaRPr lang="en-US" sz="1374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гигиена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Чистить уши острыми предметами нельзя: можно повредить кожу слухового прохода или барабанную перепонку. Для ухода достаточно аккуратности и рекомендаций врача.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перегрузки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громкого звука появился звон, заложенность или ухудшился слух, нужно дать ушам отдых. Раннее внимание к таким признакам помогает избежать стойких нарушений.
</a:t>
            </a:r>
            <a:endParaRPr lang="en-US" sz="13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системы нарушается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неполадок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Головокружение, шум в ушах или ощущение заложенности могут появляться при инфекции, серной пробке и других нарушениях. Эти симптомы нельзя оставлять без внимания.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врач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понимания причины нужны осмотр и обследование. Самостоятельно отличить пробку, воспаление и вестибулярное расстройство сложно, поэтому нужна диагностика.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равновесия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Неустойчивость, частые падения и тошнота часто указывают на сбой вестибулярного аппарата. Особенно заметно это при поворотах головы и быстрой смене положения тела.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 слухом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слуха бывает связано с травмой, громким звуком или воспалением. Иногда оно развивается постепенно, поэтому изменения важно замечать как можно раньше.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8986" y="1657425"/>
            <a:ext cx="2638579" cy="2664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мини-опыты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рядом источник звука и поочерёдно закрывайте уши. Вы заметите, что с одним закрытым ухом сложнее определить направление, потому что мозг получает меньше подсказок.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Определение направления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 повернитесь несколько раз на месте и остановитесь. Ощущение движения сохранится ещё немного, так как жидкость в полукружных каналах продолжает смещаться по инерции.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Послевращательное ощущение
</a:t>
            </a:r>
            <a:endParaRPr lang="en-US" sz="11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две системы, одна задача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равновесие дополняют друг друга: один анализатор помогает слышать и понимать звуки, другой — удерживать тело в пространстве. Когда обе системы работают исправно, человеку легче общаться, двигаться и чувствовать себя уверенно.
</a:t>
            </a:r>
            <a:endParaRPr lang="en-US" sz="121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2026-07-26T12:54:04Z</dcterms:created>
  <dcterms:modified xsi:type="dcterms:W3CDTF">2026-07-26T12:54:04Z</dcterms:modified>
</cp:coreProperties>
</file>