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Джанни Родари и веселый мир Чиполлино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Смелая сказка о дружбе, юморе и справедливости.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Автор, книга и русский перевод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Джанни Родари — итальянский писатель, создавший любимую детскую сказку. «Приключения Чиполлино» вышли в 1951 году, а перевод И. Константиновой сделал текст живым и понятным младшим школьникам.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Чиполлино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775200" y="183617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1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Чиполлино кажется совсем небольшим, но в трудный момент он действует решительно. Его смелость помогает ему не теряться и быстро находить выход из сложных ситуаций.
</a:t>
            </a:r>
            <a:endParaRPr lang="en-US" sz="734" dirty="0"/>
          </a:p>
        </p:txBody>
      </p:sp>
      <p:sp>
        <p:nvSpPr>
          <p:cNvPr id="12" name="Text 3"/>
          <p:cNvSpPr txBox="1"/>
          <p:nvPr/>
        </p:nvSpPr>
        <p:spPr>
          <a:xfrm>
            <a:off x="775200" y="237478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любит обман и несправедливость, поэтому говорит прямо и открыто. Такая честность делает его понятным и близким читателю.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75200" y="2913396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Чиполлино умеет быстро соображать и замечать то, что другим не сразу видно. Благодаря этому он придумывает смелые и неожиданные решения.
</a:t>
            </a:r>
            <a:endParaRPr lang="en-US" sz="863" dirty="0"/>
          </a:p>
        </p:txBody>
      </p:sp>
      <p:sp>
        <p:nvSpPr>
          <p:cNvPr id="14" name="Text 5"/>
          <p:cNvSpPr txBox="1"/>
          <p:nvPr/>
        </p:nvSpPr>
        <p:spPr>
          <a:xfrm>
            <a:off x="775200" y="3451994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Защитник слабых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проходит мимо чужой беды и старается поддержать тех, кого обижают. В этом особенно видно его доброе сердце.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75200" y="3990600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Верный друг
</a:t>
            </a:r>
            <a:pPr algn="l" indent="0" marL="0">
              <a:lnSpc>
                <a:spcPct val="115000"/>
              </a:lnSpc>
              <a:buNone/>
            </a:pPr>
            <a:r>
              <a:rPr lang="en-US" sz="1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Чиполлино готов помогать товарищам и не бросает их в трудную минуту. Именно поэтому ему легко сочувствовать и за него хочется болеть.
</a:t>
            </a:r>
            <a:endParaRPr lang="en-US" sz="88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Сказочная страна овощей и фруктов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5910825" y="1929425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стране живут герои-овощи и герои-фрукты, и каждый из них имеет свой характер. Такое окружение сразу делает сказку яркой и запоминающейся.
</a:t>
            </a:r>
            <a:endParaRPr lang="en-US" sz="707" dirty="0"/>
          </a:p>
        </p:txBody>
      </p:sp>
      <p:sp>
        <p:nvSpPr>
          <p:cNvPr id="13" name="Text 3"/>
          <p:cNvSpPr txBox="1"/>
          <p:nvPr/>
        </p:nvSpPr>
        <p:spPr>
          <a:xfrm>
            <a:off x="5910825" y="2432501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узнать персонажей
</a:t>
            </a:r>
            <a:pPr algn="l" indent="0" marL="0">
              <a:lnSpc>
                <a:spcPct val="115000"/>
              </a:lnSpc>
              <a:buNone/>
            </a:pPr>
            <a:r>
              <a:rPr lang="en-US" sz="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героя часто подсказывает его внешний вид или повадки, поэтому действующих лиц легко различать. Это особенно удобно юным читателям.
</a:t>
            </a:r>
            <a:endParaRPr lang="en-US" sz="707" dirty="0"/>
          </a:p>
        </p:txBody>
      </p:sp>
      <p:sp>
        <p:nvSpPr>
          <p:cNvPr id="14" name="Text 4"/>
          <p:cNvSpPr txBox="1"/>
          <p:nvPr/>
        </p:nvSpPr>
        <p:spPr>
          <a:xfrm>
            <a:off x="5910825" y="2935579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как игра
</a:t>
            </a:r>
            <a:pPr algn="l" indent="0" marL="0">
              <a:lnSpc>
                <a:spcPct val="115000"/>
              </a:lnSpc>
              <a:buNone/>
            </a:pPr>
            <a:r>
              <a:rPr lang="en-US" sz="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Овощной и фруктовый город напоминает веселую игру, где все немного наряднее и смешнее обычного. Из-за этого история читается с удовольствием.
</a:t>
            </a:r>
            <a:endParaRPr lang="en-US" sz="707" dirty="0"/>
          </a:p>
        </p:txBody>
      </p:sp>
      <p:sp>
        <p:nvSpPr>
          <p:cNvPr id="15" name="Text 5"/>
          <p:cNvSpPr txBox="1"/>
          <p:nvPr/>
        </p:nvSpPr>
        <p:spPr>
          <a:xfrm>
            <a:off x="5910825" y="3438655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 на спектакль
</a:t>
            </a:r>
            <a:pPr algn="l" indent="0" marL="0">
              <a:lnSpc>
                <a:spcPct val="115000"/>
              </a:lnSpc>
              <a:buNone/>
            </a:pPr>
            <a:r>
              <a:rPr lang="en-US" sz="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 и выразительные характеры создают впечатление, будто перед нами маленькая сценка. Герои будто выходят на сцену один за другим.
</a:t>
            </a:r>
            <a:endParaRPr lang="en-US" sz="707" dirty="0"/>
          </a:p>
        </p:txBody>
      </p:sp>
      <p:sp>
        <p:nvSpPr>
          <p:cNvPr id="16" name="Text 6"/>
          <p:cNvSpPr txBox="1"/>
          <p:nvPr/>
        </p:nvSpPr>
        <p:spPr>
          <a:xfrm>
            <a:off x="5910825" y="3941735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Запоминающаяся 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необычный мир помогает лучше почувствовать настроение сказки: оно бодрое, озорное и доброжелательное, даже когда героям приходится нелегко.
</a:t>
            </a:r>
            <a:endParaRPr lang="en-US" sz="70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 о герое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5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выражает свои мысли ясно и без лишних слов. Из-за этого сразу понятно, что перед нами честный и открытый мальчик.
</a:t>
            </a:r>
            <a:endParaRPr lang="en-US" sz="876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Нетерпимость к обиде
</a:t>
            </a:r>
            <a:pPr algn="l" indent="0" marL="0">
              <a:lnSpc>
                <a:spcPct val="115000"/>
              </a:lnSpc>
              <a:buNone/>
            </a:pPr>
            <a:r>
              <a:rPr lang="en-US" sz="51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Чиполлино резко чувствует несправедливость и не хочет мириться с ней. Его реакция показывает, что он умеет защищать не только себя, но и других.
</a:t>
            </a:r>
            <a:endParaRPr lang="en-US" sz="851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 шаг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самого начала Чиполлино ведет себя уверенно и не пугается трудностей. Он словно говорит читателю: даже маленький герой может быть очень храбрым.
</a:t>
            </a:r>
            <a:endParaRPr lang="en-US" sz="809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Симпатия читателя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героя вызывают доверие, потому что он действует не из выгоды, а по совести. Поэтому его легко считать настоящим защитником.
</a:t>
            </a:r>
            <a:endParaRPr lang="en-US" sz="87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54536"/>
            <a:ext cx="273600" cy="21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42376"/>
            <a:ext cx="273600" cy="243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сказку смешной и живой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имена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имена героев сразу вызывают улыбку и помогают запомнить персонажей. Они звучат так, будто каждый герой уже сам по себе маленькая шутка.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Забавные реплики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разговаривают по-разному, и в их словах часто слышна ирония или важность. Из-за этого сцены выглядят живыми и очень выразительными.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Юмористические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напряженные моменты в сказке поданы так, что в них есть улыбка. Юмор делает события не страшными, а интересными и понятными.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Веселый тон помогает не уставать от текста и удерживает внимание. Поэтому сказка читается легко, словно увлекательная история, рассказанная вслух.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приключение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сказочном эпизоде показывает, как Чиполлино проходит путь от проблемы к решению.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 сказке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Чиполлино не оставляют его одного, когда становится трудно. Их присутствие придает герою уверенности и помогает справляться с неприятностями.
</a:t>
            </a:r>
            <a:endParaRPr lang="en-US" sz="841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и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3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Товарищи умеют подсказать верное решение и прийти на выручку делом. В сказке это показывает, что дружба — не только чувство, но и поступок.
</a:t>
            </a:r>
            <a:endParaRPr lang="en-US" sz="870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в беде
</a:t>
            </a:r>
            <a:pPr algn="l" indent="0" marL="0">
              <a:lnSpc>
                <a:spcPct val="115000"/>
              </a:lnSpc>
              <a:buNone/>
            </a:pPr>
            <a:r>
              <a:rPr lang="en-US" sz="34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опасной ситуации герои не отворачиваются друг от друга. Такое поведение делает их особенно надежными и симпатичными.
</a:t>
            </a:r>
            <a:endParaRPr lang="en-US" sz="957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товарищества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друзья действуют вместе, они становятся сильнее. Родари показывает, что сплоченность помогает пережить самые непростые испытания.
</a:t>
            </a:r>
            <a:endParaRPr lang="en-US" sz="84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и важные противники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Любят командовать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персонажи все время стараются распоряжаться другими. Из-за этого они выглядят важными, но одновременно смешными и немного нелепыми.
</a:t>
            </a:r>
            <a:endParaRPr lang="en-US" sz="751" dirty="0"/>
          </a:p>
        </p:txBody>
      </p:sp>
      <p:sp>
        <p:nvSpPr>
          <p:cNvPr id="12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свысока
</a:t>
            </a:r>
            <a:pPr algn="l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говорят и ведут себя так, будто выше остальных. Такое высокомерие сразу отталкивает читателя и подчеркивает их отрицательный характер.
</a:t>
            </a:r>
            <a:endParaRPr lang="en-US" sz="794" dirty="0"/>
          </a:p>
        </p:txBody>
      </p:sp>
      <p:sp>
        <p:nvSpPr>
          <p:cNvPr id="13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2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Герои, одержимые властью, часто оказываются не такими сильными, как хотят казаться. Их важность быстро превращается в повод для насмешки.
</a:t>
            </a:r>
            <a:endParaRPr lang="en-US" sz="841" dirty="0"/>
          </a:p>
        </p:txBody>
      </p:sp>
      <p:sp>
        <p:nvSpPr>
          <p:cNvPr id="14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 читателя
</a:t>
            </a:r>
            <a:pPr algn="l" indent="0" marL="0">
              <a:lnSpc>
                <a:spcPct val="115000"/>
              </a:lnSpc>
              <a:buNone/>
            </a:pPr>
            <a:r>
              <a:rPr lang="en-US" sz="26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Родари показывает, что жадность, грубость и гордость делают человека смешным и неприятным. На их фоне добрые герои выглядят гораздо достойнее.
</a:t>
            </a:r>
            <a:endParaRPr lang="en-US" sz="78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речи легко узнать, кто поддерживает Чиполлино, а кто ему противостоит: слова помогают понять характер еще до поступков.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наблюдениям над речью персонажей в отрывке «Приключения Чиполлино» в переводе И. Константиновой
</a:t>
            </a:r>
            <a:endParaRPr lang="en-US" sz="613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речи сразу делят героев на смелых и высокомерных.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мысль: справедливость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обиду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не проходить мимо несправедливости. Если кому-то больно или трудно, важно увидеть это и понять, что помощь нужна именно сейчас, а не потом.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60715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Защищать слабого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Чиполлино показывает, что даже маленький герой может встать на защиту другого. Смелость в сказке — это не сила, а готовность поступать честно и по совести.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4391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Верить в добро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убеждает: правда и добрые поступки поддерживают друзей лучше любых приказов. Поэтому младшим школьникам легко понять, что справедливость начинается с простого человеческого участия.
</a:t>
            </a:r>
            <a:endParaRPr lang="en-US" sz="124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перевод И. Константиновой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Легкий и живой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И. Константиновой передает веселую интонацию сказки без лишней тяжеловесности. Предложения читаются легко, а действие сохраняет быстрый, почти сценический ритм, который помогает детям следить за событиями.
</a:t>
            </a:r>
            <a:endParaRPr lang="en-US" sz="918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без потери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тексте хорошо слышны шутка и добрый тон Родари. Смешные детали не мешают понимать серьезные моменты, а наоборот делают их ближе и понятнее, как в хорошем домашнем спектакле.
</a:t>
            </a:r>
            <a:endParaRPr lang="en-US" sz="968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Герои, которые легко представить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точному и ясному языку персонажи остаются яркими и узнаваемыми. Читатель сразу видит смелого Чиполлино, строгих противников и веселый мир, где овощи и фрукты ведут себя как настоящие люди.
</a:t>
            </a:r>
            <a:endParaRPr lang="en-US" sz="91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отрывок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при чтении эпизода из сказки Джанни Родари.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настроение сказки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имена
</a:t>
            </a:r>
            <a:pPr algn="l" indent="0" marL="0">
              <a:lnSpc>
                <a:spcPct val="115000"/>
              </a:lnSpc>
              <a:buNone/>
            </a:pPr>
            <a:r>
              <a:rPr lang="en-US" sz="43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Говорящие имена сразу создают в сказке особый мир. Они помогают понять характер героя еще до его поступков и делают чтение веселым и запоминающимся.
</a:t>
            </a:r>
            <a:endParaRPr lang="en-US" sz="1039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обращения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3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Обращения персонажей звучат по-разному: кто-то говорит уважительно, а кто-то резко и сухо. По этим словам легко почувствовать, кто настроен дружелюбно, а кто любит командовать.
</a:t>
            </a:r>
            <a:endParaRPr lang="en-US" sz="928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прозвища
</a:t>
            </a:r>
            <a:pPr algn="l" indent="0" marL="0">
              <a:lnSpc>
                <a:spcPct val="115000"/>
              </a:lnSpc>
              <a:buNone/>
            </a:pPr>
            <a:r>
              <a:rPr lang="en-US" sz="4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Забавные прозвища добавляют тексту озорства и улыбки. Они помогают даже серьезные сцены воспринимать легче, поэтому история читается живо и без скуки.
</a:t>
            </a:r>
            <a:endParaRPr lang="en-US" sz="1056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звучат естественно и очень по-детски ярко. Из речи героев видно, кто смелый, кто важничает, а кто старается помочь, не теряя доброго тона.
</a:t>
            </a:r>
            <a:endParaRPr lang="en-US" sz="107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сказка увлекает детей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Приключение с первых строк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сразу вводит в движение: герои спорят, торопятся, что-то придумывают и ищут выход. Такое начало похоже на игру, где нужно следить за каждым шагом и ждать следующего поворота.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 герой рядом с читателем
</a:t>
            </a:r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Чиполлино не кажется недосягаемым: он любопытный, живой и иногда действует как обычный школьник. Именно поэтому дети легко узнают в нем себя и охотно переживают за его успехи.
</a:t>
            </a:r>
            <a:endParaRPr lang="en-US" sz="881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финал после трудностей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53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есть напряжение, но оно не пугает надолго, потому что рядом всегда остается надежда. Ребенку приятно видеть, что смелость, дружба и находчивость помогают пройти любые испытания.
</a:t>
            </a:r>
            <a:endParaRPr lang="en-US" sz="888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отрывок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правду
</a:t>
            </a:r>
            <a:pPr algn="l" indent="0" marL="0">
              <a:lnSpc>
                <a:spcPct val="115000"/>
              </a:lnSpc>
              <a:buNone/>
            </a:pPr>
            <a:r>
              <a:rPr lang="en-US" sz="22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показывает, что честность помогает не запутаться и не испугаться чужой важности. Тот, кто говорит прямо и без обмана, вызывает доверие и уважение.
</a:t>
            </a:r>
            <a:endParaRPr lang="en-US" sz="976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бояться трудностей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2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Чиполлино не отступает, даже когда ситуация кажется сложной. Сказка напоминает: смелость нужна не только в больших подвигах, но и в обычной жизни.
</a:t>
            </a:r>
            <a:endParaRPr lang="en-US" sz="962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чужую боль
</a:t>
            </a:r>
            <a:pPr algn="l" indent="0" marL="0">
              <a:lnSpc>
                <a:spcPct val="115000"/>
              </a:lnSpc>
              <a:buNone/>
            </a:pPr>
            <a:r>
              <a:rPr lang="en-US" sz="2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обращает внимание на тех, кого обижают или ставят в трудное положение. Это учит сочувствию и показывает, как важно быть внимательным к другим.
</a:t>
            </a:r>
            <a:endParaRPr lang="en-US" sz="980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Побеждать добротой и смекалкой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Родари убеждает, что грубость не всегда сильнее. Добрые поступки, находчивость и поддержка друзей помогают справиться с несправедливостью лучше, чем крик и угрозы.
</a:t>
            </a:r>
            <a:endParaRPr lang="en-US" sz="9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сказки Джанни Родари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Яркое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страниц появляется необычный мир, где овощи и фрукты ведут себя как люди. Это сразу вызывает интерес и помогает быстро включиться в чтение.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Быстрое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сменяют друг друга без долгих описаний. События развиваются легко и стремительно, поэтому ребенку не нужно долго ждать самого интересного.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Смешное рядом с серьезным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Родари умеет соединять шутку и важный смысл. Один эпизод может рассмешить, а следующий — заставить задуматься о справедливости и добре.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Живой финал 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остаются яркие образы и чувство, что сказка была не только веселой, но и полезной. Именно это делает ее особенно запоминающейся.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запоминающиеся образы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Чиполлино запоминается сразу: он невелик ростом, но очень смел и решителен. В нем есть живость, доброта и готовность действовать, даже если противник кажется сильнее.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властители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Персонажи, которые любят приказывать, выглядят смешно именно потому, что слишком заняты собственной важностью. Их суровость в сказке часто вызывает улыбку, а не страх.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 в сказке имеют собственные характеры, будто сошли с яркой картинки. Такой мир легко представить, и он надолго остается в памяти.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трогают герои, которые помогают Чиполлино и поддерживают друг друга. Их дружба делает историю теплой и показывает, что вместе справляться гораздо легче.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358" y="1996020"/>
            <a:ext cx="398700" cy="318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263" y="2022558"/>
            <a:ext cx="398700" cy="31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173" y="2004838"/>
            <a:ext cx="398700" cy="35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1073" y="2022558"/>
            <a:ext cx="398700" cy="3189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сказки с жизнью школьника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 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напоминает, что хорошие товарищи не бросают друг друга в беде. В классе это значит помогать, делиться и не смеяться над чужой ошибкой.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Справедливое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Чиполлино учит замечать, когда кто-то поступает нечестно или обижает слабого. Для школьника это важный пример того, как отстаивать правду спокойно и смело.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слабых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всегда обращает внимание на тех, кому трудно. Такой поступок показывает детям, что доброта — это не только слова, но и конкретная помощь.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многое становится понятным из слов и интонации героев. Это напоминает школьникам: говорить честно и уважительно важно и в игре, и в учебе.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Чиполлино — герой, которого помнят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Джанни Родари остается любимой, потому что в ней есть смех, дружба и вера в справедливость. Чиполлино доказывает: маленький герой может быть очень сильным.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2026-05-27T13:56:30Z</dcterms:created>
  <dcterms:modified xsi:type="dcterms:W3CDTF">2026-05-27T13:56:30Z</dcterms:modified>
</cp:coreProperties>
</file>