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новым научным методам в XVI–XVII веках, зарождение современной науки.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научной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XVI–XVII веках Европа переживает бурное развитие знаний: географические открытия, книгопечатание, гуманизм и Реформация стимулируют интерес к природе и опыту, заставляя ставить под сомнение старые представления.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научной революции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Гутенберг внедряет печатный станок, что резко увеличивает доступность научных трудов и обмен знаний.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1440-е годы: изобретение книгопечатания
</a:t>
            </a:r>
            <a:endParaRPr lang="en-US" sz="1025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число учебных заведений, где изучают науки, способствуя формированию новой образовательной среды.
</a:t>
            </a:r>
            <a:endParaRPr lang="en-US" sz="1141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университетов в Европе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географические данные, вызывающие вопросы о строении мира и природе.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Нового Света (конец XV века)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гуманизма побуждают к критическому и объективному изучению окружающей действительности.
</a:t>
            </a:r>
            <a:endParaRPr lang="en-US" sz="1180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гуманизма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Птолемея с Землёй в центре доминировала долгое время, объясняя движения небесных тел через сложные круги и эпицентры.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"О вращении небесных сфер" в 1543 году стала отправной точкой для новой астрономии и научной революции.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предложил принципиально новый взгляд — Солнце находится в центре, а планеты движутся вокруг него по орбитам.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Коперник: переход к гелиоцентризму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представлениям Птолемея, Земля была неподвижным центром, вокруг которого вращались все небесные тела по сложным траекториям.
</a:t>
            </a:r>
            <a:endParaRPr lang="en-US" sz="1092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неподвижный центр вселенной
</a:t>
            </a:r>
            <a:endParaRPr lang="en-US" sz="1349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 университеты активно использовали эту модель для объяснения природы, что закрепило её влияние на долгие 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системой церковных и учебных институтов
</a:t>
            </a:r>
            <a:endParaRPr lang="en-US" sz="969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Геоцентрическая концепция формировала мировоззрение европейцев более 1400 лет, ограничивая развитие альтернативных теорий.
</a:t>
            </a:r>
            <a:endParaRPr lang="en-US" sz="1136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мышление общества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Птолемеевская система мира: представления о Вселенной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Кеплера: математика движения планет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Кеплер доказал, что планеты движутся не по идеальным кругам, а по эллиптическим орбитам вокруг Солнца.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сформулировал три закона, подробно описывающие скорость и путь планет, улучшая понимание космоса.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точные наблюдения Тихо Браге, Кеплер подтвердил гелиоцентрическую теорию Коперника.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открытия создали математическую основу для дальнейших исследований в области астрономии и физики.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создал усовершенствованный телескоп, с помощью которого рассмотрел фазы Венеры и спутники Юпитера, что шло вразрез с учением геоцентризма.
</a:t>
            </a:r>
            <a:endParaRPr lang="en-US" sz="763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и улучшение телескопа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систематических наблюдений и контролируемых опытов сделало Галилея пионером экспериментальной науки.
</a:t>
            </a:r>
            <a:endParaRPr lang="en-US" sz="832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эксперимента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эксперименты Галилея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сформулировал три закона движения и закон всемирного тяготения, объединив земные и небесные явления под единым законом.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закона движения формируют фундамент классической механики и изменили понимание мира.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Историография науки
</a:t>
            </a:r>
            <a:endParaRPr lang="en-US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87621"/>
            <a:ext cx="4775700" cy="26336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старых и новых подходов в науке XVI–XVII веков.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 сместил традиционные взгляды, поставив опыт и логику в основу исследований.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изменился научный подход: до и после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истории науки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и математика: новые методы исследования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сочетал наблюдения с экспериментацией, подтверждая теории через измерения и расчёты.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ввёл понятие инерции, обосновав движение тел без внешних воздействий, что стало ключевой научной идеей.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подход и точные измерения обеспечили объективность и воспроизводимость научных открытий.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Бэкон и Декарт: формирование научного метода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Фрэнсис Бэкон предложил индуктивный метод, который основывается на сборе наблюдений и систематическом проведении экспериментов для проверки научных гипотез.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 Декарт разработал дедуктивный подход, основанный на логике и скептицизме, призывая сомневаться в знаниях для их тщательного обоснования.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научный метод сочетает идеи Бэкона и Декарта, объединяя эмпирические данные и логические рассуждения для комплексного понимания явлений.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включает формулировку гипотез, их экспериментальную проверку и критический анализ результатов для развития научного 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сконструировал телескоп, который позволил впервые увидеть спутники Юпитера и фазы Венеры, подтвердив гелиоцентрическую модель. Это открытие изменило представление человечества о космосе.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Галилея: окно в космос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изобрёл микроскоп и впервые описал клетки, открыв двери в микромир. Его наблюдения заложили основы микробиологии и расширили знания о живой природе.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Роберта Гука: новый мир под увеличением
</a:t>
            </a:r>
            <a:endParaRPr lang="en-US" sz="1086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создал усовершенствованный микроскоп и обнаружил одноклеточные организмы, такие как бактерии и инфузории, что объединило биологию и технику наблюдения.
</a:t>
            </a:r>
            <a:endParaRPr lang="en-US" sz="1004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Левенгука: одноклеточные существа
</a:t>
            </a:r>
            <a:endParaRPr lang="en-US" sz="1236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инструменты: от телескопа до микроскопа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стала самостоятельной наукой, изучающей свойства веществ и реакции, что способствовало развитию промышленности и медицины.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химии: законы и практика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Бойля-Мариотта установил связь между давлением и объёмом газа, что подчеркнуло важность точных измерений в химических исследованиях.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Бойль заложил основы современной химии, систематизируя эксперименты и отходя от мистических представлений алхимии.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626593"/>
            <a:ext cx="5226300" cy="228266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открытий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даты и учёные, сделавшие важные открытия в ходе научной революции.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 ключевые этапы развития астрономии, физики и химии в период научной революции.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научной революции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общество в эпоху научной революции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учебные дисциплины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внедряли новые науки в программы, что способствовало подготовке специалистов и формированию научного мировоззрения.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печатных книг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книг благодаря типографиям увеличило число образованных людей и сделало знания более доступными широким слоям общества.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научных журналов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Издавались первые научные журналы, такие как Philosophical Transactions, которые позволили учёным обмениваться открытиями и поддерживать диалог.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возникли научные общества, как Лондонское Королевское общество (1660) и Французская академия наук (1666), которые объединили учёных для коллективной работы.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общества и академии: центры исследований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организации способствовали организации экспериментов, публикации научных трудов и развитию профессионального сообщества учёных по всей Европе.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наука: противоречия и диалог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осудила гелиоцентрическую теорию Коперника, считая её угрозой традиционному учению и власти церкви.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столкнулся с преследованиями и был вынужден отказаться от поддержки гелиоцентризма под давлением инквизиции.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конфликты, некоторые церковные учёные поддерживали развитие естественных наук и рассматривали их как способ познания Бога через природу.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между наукой и религией продолжался и заложил основу для более согласованных взглядов в последующие века.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дала толчок развитию критического мышления и рационализма, что отражено в идеях Просвещения.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революции заложили фундамент для современных точных наук и способствовали технологическому прогрессу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Изменился подход к медицине, инженерии и технике, благодаря применению новых научных методов и открытий.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научной революции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современные значения научной революции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подчёркивает важность самостоятельного мышления и постоянного исследования окружающего мира.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доказательства и факты, а не на авторитеты, стала краеугольным камнем научного знания.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наблюдения и эксперимента помогают решать сложные современные задачи и развивать новые технологии.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мышление, зародившееся тогда, остаётся ключевым элементом образования и научного прогресса сегодня.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научной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создала методы и знания, на которых строится современная наука, преобразив понимание мира и ускорив развитие человеческого общества.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2026-05-10T16:49:32Z</dcterms:created>
  <dcterms:modified xsi:type="dcterms:W3CDTF">2026-05-10T16:49:32Z</dcterms:modified>
</cp:coreProperties>
</file>