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искусство и звукопись в поэзии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«чистая» красота стиха и повтор звуков создают настроение и образ.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поэзии XIX века и начала XX века особенно ценили красоту слова. К этому кругу относят Фета, Тютчева, Анненского и Бальмонта: им важнее музыка строки и тон природы, чем сюжет.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понятия важны в литературе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искусство — это поэзия, где на первом месте стоит красота художественной формы: как звучит строка, как построен ритм и как создаются образы.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стихах важны интонация и звучание, а ещё чувства человека. Часто передаются ощущения: свет, тишина, движение воздуха, внутренний отклик на природу.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здесь меньше всего прямых поучений, политических тем и подробного быта. Поэт пишет не «про события», а про настроение и гармонию, которую читатель слышит.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«чистым искусством»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14435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7094" y="14435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8519" y="1443500"/>
            <a:ext cx="234413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звучат плавно и выразительно: ритм помогает «вести» мысль, а интонация делает переживание слышимым, будто музыка поддерживает смысл.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внутренний мир: чувства, размышления, нежность или тишина. Поэт передаёт не действие, а отношение к миру и себе.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свет как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тишина, утро и вечер, сад и небо, ветер и вода. Эти картины создают ощущение гармонии, а не рассказ о происшедшем.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чистого искусства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825" y="749261"/>
            <a:ext cx="3615600" cy="935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825" y="1823911"/>
            <a:ext cx="3615600" cy="9356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825" y="2898561"/>
            <a:ext cx="3615600" cy="9356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8825" y="3973211"/>
            <a:ext cx="3615600" cy="935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8500" y="10300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Фет: тишина ночного сада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ночной сад, где луна отражается в воде, а звуки почти неразличимы. У Фета часто короткие строки и мягкие согласные создают ощущение дыхания природы.
</a:t>
            </a:r>
            <a:endParaRPr lang="en-US" sz="871" dirty="0"/>
          </a:p>
        </p:txBody>
      </p:sp>
      <p:sp>
        <p:nvSpPr>
          <p:cNvPr id="11" name="Text 2"/>
          <p:cNvSpPr txBox="1"/>
          <p:nvPr/>
        </p:nvSpPr>
        <p:spPr>
          <a:xfrm>
            <a:off x="4138500" y="21047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Тютчев: свет и смена состояний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природа словно «говорит» настроением: ветер может быть тревожным, небо — то ясным, то настороженным. В таких стихах важны ритм и тонкая передача перемен.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4138500" y="31793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Иннокентий Анненский: настроение как тайна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Анненский любит образ, который не раскрывается сразу, но удерживает внимание. Благодаря точным звукам и интонации появляется чувство внутренней тишины и скрытой печали.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4138500" y="42540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Бальмонт: слово почти как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стремится, чтобы стих звучал радостно и переливчато. В его поэтической речи много созвучий и повторов, которые делают строки «почти напевом».
</a:t>
            </a:r>
            <a:endParaRPr lang="en-US" sz="871" dirty="0"/>
          </a:p>
        </p:txBody>
      </p:sp>
      <p:sp>
        <p:nvSpPr>
          <p:cNvPr id="14" name="Text 5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Поэты, с которыми связано это направление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— это приём, когда звуки слов помогают передать образ и настроение. Поэт подбирает слова так, чтобы звучание работало на смысл и чувство.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звукопись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используется повтор: гласных и согласных, созвучий, а ещё ритмическая организация строк. Из-за этого стихотворение воспринимается не только глазами.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повтор звуков становится заметным, появляется эффект «узнаваемого напева». Читатель может уловить шелест, тревогу или спокойствие даже без объяснений.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делает стих более выразительным: она соединяет форму и содержание, поэтому настроение как бы «слышится» в самих словах.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чаще всего «зацепляют» повтор согласных и гласных: он создаёт устойчивый музыкальный рисунок строки.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стихе заметны созвучия и ритм, читатель легче улавливает нужное настроение: от мягкости и плавности до тревоги и напряжения.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 типовым примерам звукописи в школьном курсе; статистические подсчёты не проводились.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приемы звукописи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505" y="1734625"/>
            <a:ext cx="3349440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Аллитерация и ассонанс: сравнение приемов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Аллитерация усиливает «шум», движение и напряжение через повтор согласных. Ассонанс делает звучание более певучим и протяжным за счёт повторяющихся гласных.
</a:t>
            </a:r>
            <a:endParaRPr lang="en-US" sz="1056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аллитерация и ассонанс не конкурируют, а дополняют друг друга: одна создаёт «шум/движение», другая — «мелодию/протяжность».
</a:t>
            </a:r>
            <a:endParaRPr lang="en-US" sz="1153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45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приёмов звукописи (по описанию в теме урока).
</a:t>
            </a:r>
            <a:endParaRPr lang="en-US" sz="845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Аллитерация — это повтор согласных звуков: например, с, ш, л, р, н. Такой приём можно заметить на слух: он делает строку более выразительной.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согласных помогает передать впечатления от движения и природы: шелест листьев, шум ветра, шаги, быструю смену действий или ощущение напряжения.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важный эффект: аллитерация выделяет ключевые слова. За счёт созвучий читатель охотнее возвращается к нужной мысли внутри строки.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Аллитерация: повтор согласных звуков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Ассонанс обычно строится на повторе гласных а, о, и, у, э: он делает речь плавной, протяжной, мягкой или гулкой.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чаще всего отмечают эти пять гласных, потому что их повтор быстро создаёт нужный «напев».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школьному описанию приёмов звукописи и перечню гласных в учебных заданиях.
</a:t>
            </a:r>
            <a:endParaRPr lang="en-US" sz="105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 превращается в образ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процесса: выбор звука → повтор → ритм → усиление образа → настроение → запоминание строки.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9944" y="5236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6456" y="2770325"/>
            <a:ext cx="301388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57000" y="3519275"/>
            <a:ext cx="4060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— шорох и тайна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звуки часто дают ощущение шороха, осторожного движения и загадочности. Они как будто рисуют в воздухе невидимый шлейф, приближая читателя к тихому событию.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691275" y="1216500"/>
            <a:ext cx="40305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Свистящие — резкость и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Свистящие звуки передают резкость, порывы ветра и стремительность. На слух они делают строку более «быстрой», поэтому настроение становится напряжённым и динамичным.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91275" y="3519275"/>
            <a:ext cx="4015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Сонорные — мягкость и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Сонорные звуки л, м, н, р обычно звучат мягко и протяжно. Благодаря им речь ощущается спокойной, плавной, «дышащей», а образы становятся тёплыми и устойчивыми.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создают разные впечатления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стихов Афанасия Фета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важнее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часто происходит не столько событие, сколько «слышится» состояние. Короткие строки и повторяющиеся звуки помогают замедлиться и почувствовать, как меняется воздух, когда свет становится тише.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дыхание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согласные и плавный ритм создают ощущение дыхания природы. Читатель будто видит ночной сад, лунный блеск и воду, где всё движется очень медленно, без резких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поэтов-символистов звучание часто связывали с тайным смыслом. Повтор согласных и гласных, а также продуманный ритм помогали передать настроение, которое нельзя выразить прямо одной фразой.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Бальмонт и Валерий Брюсов стремились к тому, чтобы стих «звучал почти как музыка». Созвучия и повторы работали как звуковые знаки: читатель ощущал чувство до того, как понял мысль.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них слово было не только носителем смысла, но и частью общей атмосферы. Поэтому особенно важными становились интонация, темп чтения и то, как звуки стыкуются между собой.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письме звук помогает догадаться о внутреннем движении души: стих как будто подводит к символу, приглашая слушать и размышлять одновременно.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у символистов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один и тот же текст может звучать по-разному: меняя набор звуков, автор меняет и ожидание читателя. Поэтому настроение в лирике складывается постепенно.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выступает «проводником» эмоции: шипящие усиливают тревожность, сонорные дают мягкость, а гласные расширяют или «подсвечивают» фразу. Итог — читательское впечатление.
</a:t>
            </a:r>
            <a:endParaRPr lang="en-US" sz="1185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из описаний звукописи в курсе литературы (без привязки к конкретному числовому подсчёту в тексте).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передают разные звуки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1481744"/>
            <a:ext cx="3832800" cy="301551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характеристики средств звукописи из школьной методики анализа поэзии.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какой звуковой приём что «делает» с текстом и зачем его использует поэт.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приём выбран точно, звук работает как инструмент: он задаёт темп, выделяет смысловые центры и делает образ ощутимым на слух.
</a:t>
            </a:r>
            <a:endParaRPr lang="en-US" sz="116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звукописи и их художественный эффект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14435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0350" y="14435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5031" y="1443500"/>
            <a:ext cx="301388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слышать стих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помогает понять, как поэзия создаёт настроение. Ребёнку проще замечать, какие звуки повторяются, и как от этого меняется «вкус» строки на слух.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Развиваем внимание к слову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ищете повторяющиеся звуки, включается внимательность и наблюдательность. Со временем появляется умение находить художественные детали и отличать важное слово от обычного.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Укрепляем слуховую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ритм и рифма делают стихотворение более запоминающимся. В результате легче пересказывать и анализировать, что именно автор хотел передать чувством.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звукопись в 6 классе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 — слушаем звуки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повторяющиеся согласные и гласные: например, шипящие, сонорные или одни и те же гласные. Полезно читать вслух, чтобы «услышать» повтор.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 — отмечаем выделенные слова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определяют, какие слова и части строки особенно «поддержаны» звуками. Наблюдают, как повтор выделяет тему: движение, тишину, свет, тревогу.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 — определяем настроение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сравнивают звучание с содержанием и определяют, как стих звучит: мягко, тревожно, торжественно, спокойно или стремительно. Так связь звук — смысл становится видимой.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звукопись в стихотворении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искусство стремится к красоте формы и гармонии. В таких стихах важна не только тема, но и то, как звучат строки, как они удерживают внимание и создают цельное впечатление.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делает красоту слышимой: повтор, ритм и подбор звуков становятся частью смысла. Поэтому читатель воспринимает не украшение «сверху», а внутреннюю музыку стихотворения.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помогает передать тонкое чувство и сложное настроение. Когда звук и мысль совпадают, стих легче запоминается и сильнее действует на эмоции.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чистого искусства и звукописи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искусство ценит красоту формы, тонкость чувств и музыкальность слова. Звукопись создаёт настроение через повтор звуков, ритм и интонацию, поэтому стихотворение становится особенно запоминающимся.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стихотворение можно «услышать»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2026-05-15T04:38:53Z</dcterms:created>
  <dcterms:modified xsi:type="dcterms:W3CDTF">2026-05-15T04:38:53Z</dcterms:modified>
</cp:coreProperties>
</file>