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помогает понять симметрию и решать задачи на углы.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треугольник: симметрия, углы и основные свойства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7 классе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изучают определение, элементы, свойства и признаки равнобедренного треугольника. Эта тема развивает геометрическую речь, помогает строить фигуры и уверенно находить неизвестные углы в задачах.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равнобедренного треугольника
</a:t>
            </a:r>
            <a:endParaRPr lang="en-US" sz="2794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71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Равнобедренным называют треугольник, у которого две стороны имеют одинаковую длину. Эти равные стороны называют боковыми, и именно они задают особое устройство фигуры.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670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равные стороны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5452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сторона треугольника называется основанием. Она не обязана быть равной боковым сторонам и служит опорой, относительно которой удобно рассматривать свойства фигуры.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5450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фигуры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493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боковыми сторонами называется вершиной равнобедренного треугольника. От этой точки обычно проводят высоту, медиану или биссектрису к основанию.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492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треугольника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4407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угла, прилежащие к основанию, называют углами при основании. В равнобедренном треугольнике они всегда равны, и это одно из главных свойств темы.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94405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при основании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равнобедренного треугольника
</a:t>
            </a:r>
            <a:endParaRPr lang="en-US" sz="2416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боковые стороны отмечают одинаковыми штрихами. Такой знак сразу показывает, какие стороны равны, и помогает не перепутать их с основанием.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стороны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вершины проведён отрезок к основанию, на схеме часто показывают его свойства. В равнобедренном треугольнике такой отрезок может выполнять сразу несколько функций.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медиана, биссектриса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вершину и середину основания обычно проводят ось симметрии. Она делит фигуру на две зеркально равные части и делает рисунок нагляднее.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располагается напротив вершины, а сама вершина находится между равными сторонами. Это расположение удобно использовать при доказательствах и построениях.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вершина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1210" y="1676050"/>
            <a:ext cx="3886880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равнобедренного треугольника и их особенности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названия элементов связаны с их геометрическими свойствами.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боковых сторон ведёт к симметрии всей фигуры и равенству углов при основании.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 углов в равнобедренном треугольнике
</a:t>
            </a:r>
            <a:endParaRPr lang="en-US" sz="2468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треугольнике две стороны равны, то углы, лежащие напротив них, тоже равны. Для равнобедренного треугольника это означает равенство углов при основании.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любого треугольника равна 180°. Поэтому, если известны два равных угла или угол при вершине, можно найти остальные углы без лишних построений.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вычислений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особенно полезно в школьных задачах. Оно позволяет быстро находить неизвестный угол, опираясь только на равенство сторон и общую сумму углов.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важно проверить, совпадают ли углы при основании. Такая проверка помогает избежать ошибки и показывает, что решение согласуется со свойствами треугольника.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распределения углов в равнобедренном треугольнике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показывает типичное соотношение: два одинаковых угла у основания и один угол у вершины. Это удобно для тренировки устного счёта.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равных угла составляют большую часть модели, а сумма всех трёх углов подтверждает правило 180°.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геометрии, 7 класс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неизвестного угла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решения типовой задачи по теме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равнобедренного треугольника
</a:t>
            </a:r>
            <a:endParaRPr lang="en-US" sz="2959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47250" y="3904432"/>
            <a:ext cx="35874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свойствами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47250" y="4148583"/>
            <a:ext cx="35874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помогает понять равенство боковых сторон и углов при основании. Отрезки по обе стороны оси имеют одинаковое положение и одинаковые размеры.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16825" y="1593807"/>
            <a:ext cx="1610400" cy="4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проходит ось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16825" y="2045432"/>
            <a:ext cx="1610400" cy="10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проходит через вершину треугольника и середину основания. Именно поэтому левая и правая части фигуры оказываются полностью одинаковыми.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2807850" y="1593807"/>
            <a:ext cx="1610400" cy="4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отражение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807850" y="2045432"/>
            <a:ext cx="1610400" cy="10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мысленно отразить треугольник относительно этой линии, его половины совпадут. Это наглядно объясняет, почему фигура выглядит уравновешенной и аккуратной.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из вершины к основанию может одновременно быть высотой, медианой и биссектрисой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один отрезок часто выполняет сразу три роли, поэтому построения и вычисления становятся проще.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19575"/>
            <a:ext cx="239100" cy="239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680325"/>
            <a:ext cx="239100" cy="239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3537" y="3931325"/>
            <a:ext cx="226275" cy="258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линии из вершины к основанию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к основанию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соединяет вершину с серединой основания и делит его на две равные части. В равнобедренном треугольнике этот отрезок особенно важен, потому что часто помогает сразу увидеть симметрию фигуры.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делит угол вершины на два равных угла. Для равнобедренного треугольника она обычно направлена точно по оси симметрии, поэтому удобна при доказательствах и построениях.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трёх линий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отрезок проведён из вершины к основанию, он может одновременно быть высотой, медианой и биссектрисой. Такое совпадение делает равнобедренный треугольник одной из самых удобных фигур для анализа.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линии могут совпадать в равнобедренном треугольнике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это означает, что один аккуратно построенный отрезок помогает решить сразу несколько шагов задачи без лишних построений.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линии могут совпасть, если их провести из вершины к основанию. Это упрощает доказательства и сокращает число построений.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равнобедренного треугольника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217850" y="114617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217850" y="146287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треугольнике две стороны равны, то он равнобедренный. Этот признак самый прямой: достаточно сравнить длины сторон и сделать вывод о виде фигуры.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1217850" y="2425251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endParaRPr lang="en-US" sz="1600" dirty="0"/>
          </a:p>
        </p:txBody>
      </p:sp>
      <p:sp>
        <p:nvSpPr>
          <p:cNvPr id="10" name="Text 5"/>
          <p:cNvSpPr txBox="1"/>
          <p:nvPr/>
        </p:nvSpPr>
        <p:spPr>
          <a:xfrm>
            <a:off x="1217850" y="2741949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два угла при основании равны, треугольник тоже является равнобедренным. Такой признак особенно удобен в задачах, где стороны не подписаны, а известны только углы.
</a:t>
            </a:r>
            <a:endParaRPr lang="en-US" sz="1300" dirty="0"/>
          </a:p>
        </p:txBody>
      </p:sp>
      <p:sp>
        <p:nvSpPr>
          <p:cNvPr id="11" name="Text 6"/>
          <p:cNvSpPr txBox="1"/>
          <p:nvPr/>
        </p:nvSpPr>
        <p:spPr>
          <a:xfrm>
            <a:off x="1217850" y="370432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и высота
</a:t>
            </a:r>
            <a:endParaRPr lang="en-US" sz="1600" dirty="0"/>
          </a:p>
        </p:txBody>
      </p:sp>
      <p:sp>
        <p:nvSpPr>
          <p:cNvPr id="12" name="Text 7"/>
          <p:cNvSpPr txBox="1"/>
          <p:nvPr/>
        </p:nvSpPr>
        <p:spPr>
          <a:xfrm>
            <a:off x="1217850" y="402102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отрезок, проведённый из вершины к основанию, одновременно является медианой и высотой, можно сделать вывод о равнобедренности. Этот признак часто используют при доказательствах и построениях.
</a:t>
            </a:r>
            <a:endParaRPr lang="en-US" sz="123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 как частный случай
</a:t>
            </a:r>
            <a:endParaRPr lang="en-US" sz="2578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153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равностороннего треугольника каждая сторона равна двум другим, поэтому любая его вершина может считаться равноправной. Из-за этого фигура выглядит особенно симметрично и аккуратно.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7153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стороны равны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40850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сумма углов треугольника равна 180°, в равностороннем треугольнике каждый угол составляет 60°. Это удобный пример связи между равенством сторон и равенством углов.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40825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углы по 60°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299000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 помогает лучше понять свойства равнобедренного: здесь симметрия выражена ещё сильнее. Однако в 7 классе основное внимание уделяют именно треугольнику с двумя равными сторонами.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298975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темой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59" y="1733225"/>
            <a:ext cx="4972782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какие данные обычно даны в условии и к какому выводу нужно прийти.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задач сводится к равенству углов и использованию суммы углов треугольника 180°.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задачи по геометрии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данные в задачах по теме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эта фигура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и опора
</a:t>
            </a:r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архитектуре равнобедренный треугольник часто появляется в форме крыши, фронтона или опорной конструкции. Такая форма помогает распределять нагрузку и делает силуэт здания более строгим и узнаваемым.
</a:t>
            </a:r>
            <a:endParaRPr lang="en-US" sz="1668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 орнаменты
</a:t>
            </a:r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дорожных знаках, в декоративных узорах и школьных эмблемах можно заметить похожие симметричные формы. Они хорошо читаются глазами и создают ощущение порядка, поэтому их часто используют в дизайне.
</a:t>
            </a:r>
            <a:endParaRPr lang="en-US" sz="1668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мосты
</a:t>
            </a:r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технических конструкциях этот треугольник встречается в фермах мостов, каркасах и деталях механизмов. Симметрия здесь важна не только для красоты: она помогает сделать элемент устойчивым и надёжным.
</a:t>
            </a:r>
            <a:endParaRPr lang="en-US" sz="1668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равнобедренный треугольник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основано на оси симметрии и перпендикуляре к основанию.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треугольников по свойствам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начинать с числа равных сторон, а затем переходить к углам и осевой симметрии.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равных элементов, тем более симметричной становится фигура. Равнобедренный треугольник занимает середину между равносторонним и разносторонним.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изучении темы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основание принимают за боковую сторону или наоборот. Чтобы не ошибиться, нужно сначала найти равные стороны, а затем определить третью сторону как основание.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стороны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убедиться, что сумма всех углов равна 180°, а равные углы действительно совпадают. Такая проверка помогает избежать случайных ошибок в ответе.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проверку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всякая медиана в треугольнике является высотой. Такое совпадение характерно только для отрезка, проведённого из вершины к основанию в равнобедренном треугольнике.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про медиану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70250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сразу используют равенство углов, не проверив, действительно ли две стороны равны. В геометрии важно опираться на данное условие, а не на догадку.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0225" y="33501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равенство сторон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равнобедренном треугольнике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легко узнать по двум равным сторонам и равным углам при основании. Его симметрия помогает строить фигуры, находить углы и быстро решать задачи.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2026-05-29T02:23:25Z</dcterms:created>
  <dcterms:modified xsi:type="dcterms:W3CDTF">2026-05-29T02:23:25Z</dcterms:modified>
</cp:coreProperties>
</file>