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Огромная, почти ровная и полная природных сюрпризов.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равнина: огромная равнина России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огромная часть азиатской России, где почти ровная земля, медленные реки, холодные зимы и короткое лето создают особую природу.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простор, реки и болота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огромная длина помогает увидеть, как на одной территории меняются природные зоны и ландшафты.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2 500 км
</a:t>
            </a:r>
            <a:endParaRPr lang="en-US" sz="6483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её протяжённость с севера на юг.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карты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ровная поверхность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перепады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равнины низкая и очень спокойная. Перепады высот здесь малы, поэтому местность напоминает широкий почти плоский стол.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много сырости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слабого уклона вода стекает медленно. На многих участках появляются болота, старицы и сырые луга, где земля будто отдыхает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равнина появилась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отложения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здесь накапливались морские и речные отложения. Они стали основой будущей равнины.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выравнивание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ледники, талые воды и реки много тысячелетий сглаживали поверхность, делая её всё ровнее.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песка и глины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образовались пески, глины и суглинки. Сверху появились широкие низины, знакомые нам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проходит по равнине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слабый уклон влияет на движение воды и появление болот.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Западной Сибири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Тазу, Пуру и Тоболу тоже тянутся населённые пункты и дороги. Реки помогают перевозить грузы, снабжать людей водой и связывать удалённые места.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реки широко разливаются, потому что снег тает не сразу и на большой площади. Тогда поймы становятся похожи на большие зеркала.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и Иртыш — главные водные пути равнины. Вместе они образуют одну из самых длинных речных систем России и собирают воду с огромной территории.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удерживают влагу, подпитывают реки и служат домом птицам, насекомым, лягушкам и болотным растениям. Без них природа стала бы намного суше.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озёра — важная часть природы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— одна из самых заболоченных территорий планеты. Особенно известны Васюганские болота, где вода, мхи и кочки образуют огромный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холодная зима, короткое лето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короткое, но в тёплые дни растения быстро распускаются, а птицы и звери становятся очень активными.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здесь бывают сильные морозы, метели и длинные снежные месяцы. Холод может задерживаться так долго, будто не хочет уходить.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равнины климат суровее, чем на юге. Чем дальше к югу, тем больше тепла и мягче условия для жизни.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длинной зимы животным нужны густой мех, запасы пищи или перелёты, а растениям — умение переживать холод и нехватку тепла.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равнины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севере холодно и ветрено. Деревьев почти нет, зато растут мхи, лишайники и низкие кустарники, которые не боятся мороза.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переходная зона между тундрой и лесами. Здесь уже появляются редкие деревья, но открытых холодных пространств всё ещё очень много.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растут густые хвойные леса. Ель, сосна, пихта и кедр образуют большие зелёные массивы, где легко спрятаться зверям.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леса становятся реже, а открытых лугов и полей больше. Здесь тепла больше, и растениям хватает света для быстрого роста.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южная часть равнины — открытая и более тёплая. Здесь преобладают травы, просторные участки и широкие горизонты без густых лесов.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мхи и лишайники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севере равнины растения низкие и неприхотливые. Мхи, лишайники и карликовые кустарники держатся близко к земле, чтобы не бояться ветра и холода. Сверху — почти пустое небо, а внизу — тихий зелёный ковёр.
</a:t>
            </a:r>
            <a:endParaRPr lang="en-US" sz="1054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хвойный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таёжной части равнины растут ель, сосна, пихта и кедр. Их густые кроны образуют тёмный лес, где легко представить шишки, мягкий мох и прохладную тень. Здесь природа выглядит спокойной и очень «лесной».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светлые луга и рощи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появляются берёза, осина, разнотравье и злаки. Весной и летом эти места быстро зеленеют, будто кто-то раскрасил землю яркой кисточкой. На картинке хорошо смотрятся светлые деревья, травы и открытые пространства.
</a:t>
            </a:r>
            <a:endParaRPr lang="en-US" sz="105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Западно-Сибирской равнины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можно встретить лося, соболя, белку, зайца-беляка и бурого медведя. Одни животные прячутся в густых деревьях, другие ловко прыгают по веткам, а крупные звери спокойно идут через снежный лес.
</a:t>
            </a:r>
            <a:endParaRPr lang="en-US" sz="996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гость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живёт там, где зима особенно длинная и снежная. Его широкие копыта помогают не проваливаться в снег, а густая шерсть защищает от мороза. Такое животное кажется настоящим северным путешественником.
</a:t>
            </a:r>
            <a:endParaRPr lang="en-US" sz="941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болот и озёр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болотах и озёрах много уток, гусей, журавлей и куликов. Они умеют жить рядом с водой и часто улетают на юг, когда становится слишком холодно. Весной и летом здесь особенно оживлённо и шумно.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Западной Сибири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добывают и торф, который образуется в заболоченных местах. Эти природные богатства сделали регион одним из главных топливных районов России.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богата нефтью и природным газом. Особенно известны территории Ханты-Мансийского и Ямало-Ненецкого округов, где расположены крупные месторождения.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нужны заводам, транспорту, домам и предприятиям. Поэтому равнина имеет большое значение не только для Сибири, но и для всей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люди на равнине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работают в добыче нефти и газа, в лесном хозяйстве, на транспорте и в сельском хозяйстве. Природа здесь прямо влияет на выбор профессий.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чаще живёт в южных районах, где климат мягче. Там легче строить дома, дороги и поля, а зима чуть менее капризная.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посёлки часто строят у рек, потому что вода и перевозки всегда были важны. Так людям проще жить на огромной территории с большими расстояниями.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 природные условия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холодный климат и болота влияют на жизнь людей и развитие хозяйства на Западно-Сибирской равнине.
</a:t>
            </a:r>
            <a:endParaRPr lang="en-US" sz="10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осторожное отношение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могут испортить почву и воду, а значит, навредить растениям, птицам и зверям. Даже небольшая ошибка здесь быстро становится большой бедой.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вода, торф, нефть и газ дают людям работу, тепло и возможность развивать города. Но использовать такие богатства нужно разумно, не забывая о природе вокруг.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лишает животных дома и меняет жизнь целых участков равнины. После этого природе требуется много времени, чтобы восстановиться.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тоже опасно: они помогают сохранять влагу и питают реки. Поэтому на этой огромной территории особенно важно бережное хозяйство.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реки разливаются на большие пространства, и вода долго стоит на поймах и лугах. Тогда равнина напоминает спокойное зеркало, в котором отражаются небо, облака и широкие берега.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равнине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Западно-Сибирской равнине кажется, что земля и небо почти не спорят между собой. Горизонт очень далёкий, а ровная поверхность тянется так широко, будто ей не видно конца.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Западно-Сибирская равнина важна России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природными ресурсами, хозяйством и значением территории для жизни страны.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22703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42698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67376" y="2431325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равнину уникальной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равнины почти ровная, поэтому взгляд легко уходит далеко вперёд. Перепады высот здесь небольшие, и ландшафт кажется тихим, спокойным и очень широким.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болот и озёр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слабого уклона вода уходит медленно, и на больших пространствах появляются болота, озёра и сырые низины. Это редкое и очень заметное природное сочетание.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Обь, Иртыш и другие реки текут широко и неторопливо. Весной они разливаются на большие площади, поэтому вода становится важной частью облика равнины.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недра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недрах равнины скрыты нефть, природный газ и торф. Такое соседство природы и полезных ископаемых встречается редко и делает территорию особенно ценной.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зимы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долгая и морозная, особенно на севере. Растения и животные должны хорошо приспосабливаться к холоду, снегу и короткому летнему теплу.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— большая и важная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огромная равнина с холодным климатом, медленными реками, болотами, лесами и богатыми ресурсами. Она помогает людям жить и работать, но требует очень бережного отношения.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2026-05-21T08:51:09Z</dcterms:created>
  <dcterms:modified xsi:type="dcterms:W3CDTF">2026-05-21T08:51:09Z</dcterms:modified>
</cp:coreProperties>
</file>