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многоугольников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остаётся, размер меняется.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точно сравнивать фигуры в разных масштабах, сохраняя углы, форму и пропорции сторон.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один и тот же объект показывают в уменьшенном виде. Это позволяет измерять расстояния и быстро ориентироваться в пространстве без потери точности.
</a:t>
            </a:r>
            <a:endParaRPr lang="en-US" sz="1395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используют чертежи и макеты, чтобы заранее увидеть пропорции здания. При этом реальные размеры заменяют уменьшенными, а форма конструкции остаётся узнаваемой.
</a:t>
            </a:r>
            <a:endParaRPr lang="en-US" sz="1352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копии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моделях техники и уменьшенных копиях предметов сохраняют внешний вид, но меняют масштаб. Благодаря этому удобно изучать детали, не работая с оригиналом.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соответствующие углы. Если они равны, фигуры сохраняют одинаковую форму и не «поворачиваются» по-разному относительно друг друга.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стороны: каждая пара соответствующих сторон должна быть пропорциональна. Одного равенства длин недостаточно — важны все пары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масштабирования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коэффициент подобия k. Он показывает, во сколько раз одна фигура больше или меньше другой, и связывает все измерения.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подобием треугольников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4821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можно разбить на треугольники с согласованными вершинами, то сравнение сводится к изучению этих треугольников. Их подобие задаёт основу для всей фигуры.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96088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в треугольниках сохраняет общую форму составной фигуры. Поэтому совпадение отдельных элементов не случайно, а подчиняется единому масштабу.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44396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сторон треугольников распространяется на весь многоугольник. Так удобно доказывать свойства фигур, где напрямую сравнить все стороны было бы сложно.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 главное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восьмиугольника выглядят одинаково, хотя один заметно больше другого. На их углах можно отметить равные значения, чтобы показать сохранение формы и направления сторон.
</a:t>
            </a:r>
            <a:endParaRPr lang="en-US" sz="1269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 одном отношении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подписать пары соответствующих сторон, становится видно: каждая большая сторона отличается от меньшей в одном и том же отношении. Именно это отношение и задаёт коэффициент подобия.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коэффициент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из сторон удобно выделить коэффициент k. Он связывает все размеры фигур и помогает быстро переходить от меньшего восьмиугольника к большему без пересчёта каждого элемента.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подобия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всегда равны, поэтому фигуры можно накладывать по форме, а не по размеру. Это первое и обязательное свойство подобия.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соответствующих сторон связаны одним и тем же множителем k. Если известна одна сторона, остальные находятся тем же способом через умножение или деление.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больше 1, фигура увеличена. Если коэффициент меньше 1, получается уменьшенная копия, но все углы и пропорции сохраняются.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остаётся тем же, иначе соответствия нарушаются. Поэтому при записи подобия важно правильно сопоставлять вершины и стороны.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исходную фигуру и фиксируют порядок её вершин. Это помогает сохранить правильные соответствия при дальнейшем изменении масштаба.
</a:t>
            </a:r>
            <a:endParaRPr lang="en-US" sz="1336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получают подобную фигуру: размеры другие, а пропорции прежние. Именно так работает масштабирование в геометрии, черчении и моделях.
</a:t>
            </a:r>
            <a:endParaRPr lang="en-US" sz="1390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масштаба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стороны и диагонали умножают на один и тот же коэффициент. Углы при этом не меняются, поэтому фигура остаётся той же формы.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фигуры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задаёт, во сколько раз изменится периметр подобной фигуры.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изменяется так же, как и стороны: все отрезки складываются в одном масштабе.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подобия многоугольников: P2 = k·P1.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на числах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сравниваются множители изменения периметра и площади при разных k.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растёт линейно, а площадь — быстрее, по квадрату коэффициента подобия.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подобия многоугольников: P2 = k·P1, S2 = k²·S1.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в четыре раза при двукратном увеличении сторон.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сторон в 2 раза площадь становится в 4 раза больше: работает квадрат коэффициента подобия.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формулы S₂ = k²·S₁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диагонали удваиваются вместе с фигурой.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диагональ увеличена в 2 раза, то и все соответствующие диагонали меняются в том же масштабе.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формулы D₂ = k·D₁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линейные элементы изменяются согласованно.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одинаковое число сторон означает одинаковые углы, а все линейные размеры меняются по одному коэффициенту.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расстояния между соответствующими точками меняются одинаково.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фигурах каждая соответствующая длина изменяется в k раз, поэтому форма сохраняется без искажений.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подобия многоугольников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сначала углы, затем соответствующие стороны и их отношения.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проверок обычно достаточно, чтобы не спутать подобие с совпадением отдельных элементов.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двух вещах: берут не тот коэффициент и сравнивают несоответствующие стороны. Проверка порядка вершин помогает избежать лишних 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подобие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коэффициент подобия по соответствующим сторонам и затем примените его к неизвестным величинам.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2,5; неизвестная сторона равна 15 см, а периметр второй фигуры — 60 см.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1: найти k по сторонам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2: найти k по площадям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квадрат коэффициента по площадям, затем извлекают корень и переходят к сторонам и периметру.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2; все соответствующие стороны и периметр второй фигуры увеличены в 2 раза.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613904"/>
            <a:ext cx="4022400" cy="9641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углы и стороны двух фигур: если все соответствия совпадают, можно сделать вывод о подобии.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равны, а стороны пропорциональны; значит, фигуры подобны.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3: проверить подобие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форма остаётся, размер меняется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многоугольников удобно тем, что одна формула связывает форму и размеры. Зная коэффициент k, можно быстро находить стороны, периметры, площади и диагонали без лишних вычислений.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2026-07-27T07:10:13Z</dcterms:created>
  <dcterms:modified xsi:type="dcterms:W3CDTF">2026-07-27T07:10:13Z</dcterms:modified>
</cp:coreProperties>
</file>