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география?
</a:t>
            </a:r>
            <a:endParaRPr lang="en-US" sz="44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 Землю: природу, людей и связи между ними.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появилась география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«география» пришло из греческого языка и означает «описание Земли». Древние собирали сведения о морях и странах, чтобы путешествовать и торговать. Сегодня география опирается на карты, глобусы, спутники и данные наблюдений.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части географии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изучает природу Земли: рельеф, климат, воды, почвы и природные зоны. Её вопросы помогают объяснять, почему в разных местах планеты так по-разному.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Социально-экономическая география изучает людей и их деятельность: население, города, транспорт, хозяйство и страны. Она показывает, как люди организуют жизнь в разных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связаны: природные условия влияют на расселение и работу, а люди со временем меняют ландшафты, реки и окружающую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 карте и из космоса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из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Земля показана из космоса, где хорошо видны материки, океаны и облака. Такой ракурс помогает увидеть форму планеты, а также распределение суши и воды.
</a:t>
            </a:r>
            <a:endParaRPr lang="en-US" sz="1249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Съёмки и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дают возможность наблюдать погоду, состояние лесов и ледников, изменения на морях. Они также помогают отслеживать развитие городов и крупных территорий.
</a:t>
            </a:r>
            <a:endParaRPr lang="en-US" sz="11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учебный обзор тем географии (оценка для наглядности); точные доли не приводятся в доступных данных.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темы географии связаны между собой: карта помогает понять, а природные условия объясняют жизнь людей в разных регионах.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основа многих исследований — природа и карты, а затем идут темы про людей и их деятельность.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67968"/>
            <a:ext cx="465300" cy="4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62675"/>
            <a:ext cx="465300" cy="41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глобус и план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изучать большие территории: показывает направления, расстояния и расположение объектов. С её помощью удобно сравнивать регионы и планировать маршруты.
</a:t>
            </a:r>
            <a:endParaRPr lang="en-US" sz="1304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даёт представление о форме Земли почти без искажений, потому что модель близка к шару. Он особенно полезен для понимания материков и океанов.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изображает небольшой участок очень подробно: улицы, кварталы, входы. По плану проще находить нужные места и ориентироваться на месте.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географы изучают мир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исследования: от наблюдений к выводам и применению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Земли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выделяют 6 материков: Евразия, Африка, Северная Америка, Южная Америка, Антарктида и Австралия. Материки — крупные участки суши, соединённые между собой лишь частично.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занимают большую часть поверхности планеты. Они влияют на климат, формируют морскую погоду и отражаются на жизни людей, живущих у побережья.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материков и океанов помогают географам объяснять особенности природы: где чаще бывает тепло или холод, где распространены ветры и морские течения.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океанов и материков нужно для изучения карт: через них легче планировать путешествия, понимать природные условия и сравнивать регионы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249728"/>
            <a:ext cx="3432300" cy="16252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их особенности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материки по главной природной характеристике и связанному факту.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связаны с размерами и положением материков: это отражается в климате, растительности и животном мире.
</a:t>
            </a:r>
            <a:endParaRPr lang="en-US" sz="1159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содержание по географии (обобщение из школьной программы).
</a:t>
            </a:r>
            <a:endParaRPr lang="en-US" sz="7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это формы поверхности Земли: горы, равнины, плоскогорья и долины. Он не одинаков в разных странах и сильно влияет на условия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часто образуются при движении литосферных плит, когда слои земной коры смещаются. Изменения рельефа со временем меняют направление потоков воды и характер местности.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 климат, реки и расселение людей. Там, где равнины удобнее, чаще возникают дороги, города и сельское хозяйство, а в горах — свои маршруты и занятия.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иллюстрация (без привязки к конкретным регионам), 2026-05
</a:t>
            </a:r>
            <a:endParaRPr lang="en-US" sz="72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погоды и климата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Погоду описывают в конкретный день, а климат — как повторяющиеся условия за много лет. Поэтому в одном месте осадки могут быть разными зимой и летом.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температура и количество осадков, чаще всего заметно меняются природные условия: растительность, реки и привычный образ жизни людей.
</a:t>
            </a:r>
            <a:endParaRPr lang="en-US" sz="11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моря: как вода формирует ландшафт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Река: движение воды и жизнь вдоль берегов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реку, которая течёт по руслу, огибая холмы и собирая воду с ручьёв. По берегам находят место растения и животные, а людям река помогает с питьём, транспортом и отдыхом. Путь воды влияет и на рельеф вокруг.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Озеро: вода в углублениях и особые условия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находится в естественном углублении на суше, поэтому вода там «собирается» и частично обновляется. Из-за различий глубины и температуры меняется жизнь у берегов и в толще воды. Такие водоёмы поддерживают растительность и животных, а микроклимат рядом часто смягчается.
</a:t>
            </a:r>
            <a:endParaRPr lang="en-US" sz="83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Море: часть океана и связь с климатом
</a:t>
            </a:r>
            <a:pPr algn="ctr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— это часть океана у берегов, где вода перемешивается и влияет на погоду. Влажный воздух и морские течения могут делать климат побережья мягче или, наоборот, прохладнее. Для человека море важно как источник хозяйства, перевозок и отдыха.
</a:t>
            </a:r>
            <a:endParaRPr lang="en-US" sz="8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519" y="1355876"/>
            <a:ext cx="396375" cy="45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19" y="2067851"/>
            <a:ext cx="396375" cy="45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07" y="2781326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707" y="3538301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07" y="4205276"/>
            <a:ext cx="450000" cy="45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зоны: где и почему меняется природа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 и короткое лето. Почвы часто мерзлотные, поэтому растут низкие кустарники и мхи. Животным нужны приспособления к ветру и холоду.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влаги и холодная зима. Основу растительности составляют хвойные леса. Здесь много болот и рек, а животные приспособлены переживать длительные холода.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лето и сравнительно сухой климат. Растут травы, которые умеют переносить засуху. Почвы часто плодородные, поэтому степи нередко используют для сельского хозяйства.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или очень сухое время года и редкие осадки. Растения экономят воду, а животные активны в более прохладные часы. Изменения температуры здесь особенно заметны.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тепла и влаги в течение года. Пышная растительность образует несколько «ярусов», конкурируя за свет. Разнообразие животных особенно велико из‑за стабильных условий.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численность населения меняется в разных местах
</a:t>
            </a:r>
            <a:endParaRPr lang="en-US" sz="213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схема: природные условия и транспорт влияют на расселение людей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по темам курса, 2026-05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география в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понимать новости о погоде и климате: почему в одних местах влажно, а в других засушливо, и как это связано с расположением.
</a:t>
            </a:r>
            <a:endParaRPr lang="en-US" sz="1124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о природных условиях и картах соединяются, легче принимать решения: планировать путь, оценивать риски и беречь ресурсы.
</a:t>
            </a:r>
            <a:endParaRPr lang="en-US" sz="110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367611"/>
            <a:ext cx="3432300" cy="13577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методические материалы, 2026-05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приборы и источники данных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наблюдения и измерения помогают описывать Землю: от направлений на местности до погоды и снимков из космоса.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приборы дают разные виды данных: для ориентирования, картографии, погоды и анализа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связывает природную среду и деятельность человека: где чаще загрязняется воздух, какие районы сильнее страдают от вырубки лесов и как это отражается на природе.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 изменение климата меняют режимы воды, погоду и растительность. Из‑за этого меняются условия жизни людей в разных регионах.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география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редко остаются «на месте»: ветер и реки переносят вещества, а последствия затрагивают большие территории. Географические знания помогают увидеть масштаб изменений.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причины и последствия, легче выбирать меры защиты: беречь природные ресурсы, снижать загрязнение и планировать устойчивое использование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рядом с нами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дворе и вокруг дома можно заметить географические связи: где удобнее переходить дорогу, как проложены маршруты транспорта, почему в одном месте больше деревьев и тише.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район у реки или парк — это «урок местности»: можно рассмотреть природные объекты, определить направления и понять, как природа влияет на комфорт и повседневные дела людей.
</a:t>
            </a:r>
            <a:endParaRPr lang="en-US" sz="110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связей дисциплин, 2026-05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географии с другими науками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данные о населении и природе, география уточняет объяснения: как меняются города, почему возникают миграции и где выгодно развивать хозяйство.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привлекаются сведения из других дисциплин и карты дополняются расчётами, география становится точнее и практичнее.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— навигатор по миру и по жизни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объединяет знания о природе и обществе: помогает читать карту, понимать различия стран и регионов и оценивать влияние людей на Землю. Это полезно для учёбы, работы и путешествий.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2026-05-13T01:24:05Z</dcterms:created>
  <dcterms:modified xsi:type="dcterms:W3CDTF">2026-05-13T01:24:05Z</dcterms:modified>
</cp:coreProperties>
</file>