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А. Абрамов. «О чём плачут лошади»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сострадании: Рыжуха и память рассказчика помогают понять цену равнодушия.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 и деревенская проза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Александрович Абрамов (1920–1983) — писатель, который писал о жизни северной деревни, трудных годах войны и послевоенного времени. В его прозе звучат память, совесть и уважение к простому человеку. Рассказ «О чём плачут лошади» ставит вопрос: как относиться к тем, кто слабее.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рассказа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деревенская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— простая встреча и наблюдение за лошадью в деревенской повседневности. Но точные детали быта становятся опорой для глубокого смысла о жизни и ответственности.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период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Абрамов всё чаще обращается к нравственным проблемам современности. История, начавшаяся как бытовая, у него постепенно превращается в разговор о душе человека.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нравственном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приводит к сопоставлению прошлого и настоящего. В центре оказывается внутренняя работа совести: человек понимает, где в отношениях с живым миром произошла потеря доброты.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лошадей как «память труда»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в рассказе напоминают о прежнем крестьянском труде и о том, как много лет живое существо работало рядом. И как легко люди забывают тех, кто им служил.
</a:t>
            </a:r>
            <a:endParaRPr lang="en-US" sz="14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которая ждёт ласки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Рыжуха изображена как умная и чувствительная лошадь. Она будто умеет доверять и внимательно откликается на поведение человека. В её взгляде и движениях слышится тревога: как будто лошадь помнит, что когда-то к ней относились иначе.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поле и тихая сельская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деревенский уклад чувствуется в дороге, поле, повседневной работе. Рыжуха оказывается частью этого мира, а не просто животным «рядом». Вечерний свет, трава и спокойная сцена усиливают грустную мысль о нарушенной привычной доброте.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Рыжуха: образ, который хочется видеть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рассказчика с Рыжухой запускает внутренний разговор: он всматривается в лошадь и замечает её необычное, тревожное поведение.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постепенно приводит к воспоминаниям о прежней деревенской жизни и о других лошадях, рядом с которыми было больше тепла и внимания.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кажется простой сценой, но затем меняется главный фокус: герой понимает, что именно изменилось в отношениях людей 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обычный эпизод превращается в нравственный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конфликта строится вокруг памяти, совести и равнодушия (не внешняя ссора).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Рыжуха как образ живого существа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Рыжуха показана как существо, которое умеет доверять человеку. Её поведение — ответ на отношение людей, а не просто реакция на обстоятельства.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Рыжухи читается как память о старом внимательном отношении. Лошадь будто ощущает, что тепла стало меньше, и это переживается ею как утрата.
</a:t>
            </a:r>
            <a:endParaRPr lang="en-US" sz="144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Рыжухи заметны терпение и способность ждать. Она словно «держится» за прежнюю добрую привычку и не хочет терять контакт с человеком.
</a:t>
            </a:r>
            <a:endParaRPr lang="en-US" sz="1484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Рыжуха зависима от человека, а потому особенно уязвима. Через её беззащитность Абрамов показывает: слабому нужно не только «пользоваться», но и беречь.
</a:t>
            </a:r>
            <a:endParaRPr lang="en-US" sz="13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жестокости и равнодушия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подчёркивается: человек может использовать труд животных, но забывать о благодарности и человечности. Именно этот разрыв становится нравственным ударом по живому доверию.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разрушает связь между человеком и живым миром: грубость становится привычкой, а слабого — «удобным» и безмолвным. Так исчезает способность сострадать.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звучит прямо по смыслу произведения: имеет ли человек право быть жестоким по отношению к тем, кто зависит от него. Ответ — в обращении к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нравственная идея не «добавлена» к сюжету, а пронизывает каждую сцену, поэтому внимание ученика должно быть прежде всего к смыслу.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 сострадания: оно связывает остальные темы — память, утрату традиций и чувство вины. Чем сильнее сострадание, тем меньше равнодушия в отношениях.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Ф. А. Абрамова «О чём плачут лошади» (структура смысловых акцентов по авторскому прочтению: 30/25/20/15/10).
</a:t>
            </a:r>
            <a:endParaRPr lang="en-US" sz="10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раскрывается через детали: каждое лицо и предмет в рассказе помогает увидеть, где живёт доброта, а где начинается равнодушие.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как «цепочки смысла»: бытовая картина превращается в нравственный вывод о том, что добро нужно замечать и помнить. 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Ф. А. Абрамова «О чём плачут лошади».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Ф. А. Абрамова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не превращает рассказ в прямой приговор: он доверяет чувствам героя и интонации. Боль и сожаление рождаются из наблюдения, а не из лозунгов, поэтому позиция автора ощущается особенно ясно.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Абрамова живое существо нельзя рассматривать только как средство для работы. Он подводит читателя к мысли: ценность человека проверяется тем, умеет ли он помнить добро и беречь доверие слабого.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рассказе — не разовая жалость, а нравственная привычка. Автор показывает, что когда человек отворачивается от нужды другого, нарушается внутренняя справедливость, и возникает вина.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спокойно, почти тихо, но убедительно. Эта мягкая манера помогает понять: разговор о лошадях — разговор о совести, ответственности и человеческом достоинстве в повседневности.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вопросы, повторы и короткие эмоциональные фразы. Они замедляют чтение, заставляют вслушиваться в смысл, и обращение к лошади делает сцену особенно живой и достоверной.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прост, образен и близок к устной речи деревни. Простые детали и точные формулировки помогают увидеть внутреннюю тему: что происходит с совестью человека, когда он забывает добро.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разговорной интонации: автор словно беседует с читателем и с самим собой. На фоне обычной деревенской жизни появляются лирические раздумья, и поэтому эпизод становится личным переживанием.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рассказе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сложного сюжета рассказ удерживает внимание: выразительные повторы и контраст помогают читателю заметить, как меняется отношение людей к живому.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на первом плане — нравственная эмоция, а художественные приёмы направляют внимание к состраданию и памяти, связывая все остальные смыслы.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смысловых акцентов по разбору: 30% / 25% / 20% / 15% / 10%.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«О чём плачут лошади»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говорит не только о буквальном плаче. Лошади «как будто плачут» о ласке и заботе, о человеческом тепле, о том времени, когда к животным относились бережнее и внимательнее.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названия слышится утрата и тревога: память о прежнем отношении к живому становится нравственным сигналом. Поэтому образ лошади на фоне вечернего поля или осенней дороги особенно уместен.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жизни деревни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лошадь помогала ежедневно: работала в поле, возила грузы и выручала в дороге. От этого зависели люди, а значит, отношение к ней было мерой внимательности.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заботы и ласки становится меньше, меняется и сам человек. Рассказ показывает, что привычка пользоваться трудом без благодарности разрушает доверие и делает жизнь холоднее.
</a:t>
            </a:r>
            <a:endParaRPr lang="en-US" sz="1499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крестьянина неотделим от погоды и времени года. Лошадь напоминает: человек живёт рядом с природой, а бережность по отношению к живому — часть уважения к этому порядку.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отношениях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уходом старого уклада меняются не только вещи и занятия. Произведение напоминает: вместе с бытом меняется и то, как люди видят слабого рядом, умеют ли они оставаться благодарными.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рассказа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в произведении нравственные вопросы важнее внешних происшествий: автор связывает их с памятью, совестью и заботой.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проблема раскрывается через поведение человека к зависимому существу: именно сострадание и благодарность поддерживают в душе нравственное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Ф. А. Абрамова «О чём плачут лошади».
</a:t>
            </a:r>
            <a:endParaRPr lang="en-US" sz="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школьника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понять: доброта выражается не только словами. Она заметна в поступках — как мы относимся к тем, кто слабее или зависит от нас, и как помним чужой труд.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чувства других. Когда человек равнодушен, страдает не только животное, но и сама атмосфера вокруг: доверие становится хрупким, а совесть — тревожной.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понятен семиклассникам благодаря ясной жизненной ситуации, образу лошади и сильной нравственной мысли. Он подталкивает к размышлению об уважении, ответственности и человечности в повседневных делах.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встречи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структура рассказа: от конкретной сцены к обобщению.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простую деревенскую ситуацию и серьёзный нравственный вопрос. В центре — не внешняя интрига, а внутренняя реакция: как память и совесть меняют отношение к живому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произведения складываются в целую систему: помнить добро, не быть жестоким, уважать труд животных и беречь связь с прошлым. Эти идеи помогают объяснить заглавную 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звучит мысль, что человек становится лучше, когда умеет сострадать и быть благодарным. Это тихий, но сильный урок, который продолжается после прочтения и влияет на выбор в реальной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«О чём плачут лошади» работает как ключ к скрытой боли: лошади становятся символом того, что добро может забываться. Через этот образ читатель замечает последствия равнодушия.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 анализа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действительно плачут лошади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«плачут» о ласке, заботе и времени, когда человек был ближе к природе и относился к животным с уважением. Абрамов предупреждает: без памяти, совести и сострадания человек духовно беднеет.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2026-05-15T05:11:19Z</dcterms:created>
  <dcterms:modified xsi:type="dcterms:W3CDTF">2026-05-15T05:11:19Z</dcterms:modified>
</cp:coreProperties>
</file>