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дыхания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органов дыхания и их роль в жизненно важном процессе дыхания.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важно для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организм кислородом, необходимым для работы клеток и тканей. Органы дыхания работают вместе, чтобы воздух поступал легко и эффективно, а углекислый газ выводился наружу. Эти процессы связаны с работой сердца и кровеносной системы.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отделы включают нос, носовую полость, околоносовые пазухи, глотку и гортань. Они активно очищают, согревают и увлажняют воздух, подготавливая его к дальнейшему прохождению.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отделы состоят из трахеи, бронхов и легких. Здесь происходит транспорт и распределение воздуха, а в легких — обмен кислорода и углекислого газа с кровью.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дыхательной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отвечает за проведение и подготовку воздуха, защиту органов от вредных частиц и оптимальный газообмен, что обеспечивает жизнедеятельность всего организма.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дыхательной системы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пазухи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покрыта слизистой и мелкими волосками, которые задерживают пыль и микробы. Околоносовые пазухи уменьшают вес черепа и участвуют в согревании воздуха.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соединяет нос и рот с гортанью, а гортань содержит голосовые связки. Вместе они задерживают опасные частицы, участвуют в голосообразовании и направляют воздух к легким.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дыхательные пути: строение и функции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нижних дыхательных путей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служат транспортными трубками, проводящими воздух к альвеолам легких, где происходит обмен газов. Их хрящевые кольца сохраняют просвет для поступления воздуха.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легких альвеолы обеспечивают контакт с кровью для газообмена. Защитные механизмы — слизь и реснички — очищают дыхательные пути от пыли и микробов, поддерживая здоровье.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функции носовой полости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носовая полость тщательно фильтрует воздух, улавливая пыль и микроорганизмы благодаря слою слизи и ресничкам, а также согревает его через богатую сеть сосудов.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 носовой полости расположены обонятельные рецепторы, позволяющие чувствовать запахи, что важно для ориентации и взаимодействия с окружающей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 в дыхательной системе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— это туннелеподобный проход длиной 12–15 см, который соединяет носовую и ротовую полости с гортанью и пищеводом, служит общей частью дыхательной и пищеварительной 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расположена ниже глотки, содержит голосовые связки и обеспечивает прохождение только воздуха. Она участвует в формировании голоса и защищает дыхательные пути от попадания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84821"/>
            <a:ext cx="5037900" cy="2074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дыхания через нос и рот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отличия дыхания через нос и рот, показывая их функции и возможные последствия для здоровья.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нос преимущественно защищает легкие, тогда как дыхание через рот используется как резервный механизм.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литература по физиологии дыхания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связки и звук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связки — эластичные складки в гортани длиной 1,5–2 см. При прохождении воздуха они колеблются, создавая звуки, которые формируют речь и голос.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громкость голоса зависят от натяжения и толщины связок. В период подростковой мутации голосовые связки удлиняются и утолщаются, изменяя тональность голоса.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Гортань: строение и функции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состоит из нескольких хрящей, включая щитовидный и перстневидный, которые поддерживают ее форму и обеспечивают проходимость воздуха.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вокруг гортани регулируют натяжение голосовых связок. Надгортанник предотвращает попадание пищи в дыхательные пути, а гортань участвует в голосообразовании.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структура трахеи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представляет собой трубку длиной примерно 10–12 см, поддерживаемую хрящевыми полукольцами. Эта структура придает ей упругость и не позволяет стенкам сдавливаться, сохраняя проходимость для воздуха.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ресничек в очистке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трахеи покрыта слизистой с ресничками, которые двигаются и уносят пыль и микрочастицы наружу. Трахея разветвляется на два главных бронха, обеспечивая поступление воздуха к легким.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Трахея: строение и функции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бронхи и их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бронхи отходят от трахеи и проникают в легкие, где делятся на более мелкие долевые и сегментарные бронхи. Такое ветвление создает сложное бронхиальное дерево.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слизистой оболочки бронхов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покрыты слизистой с ресничками, которые фильтруют, увлажняют и согревают воздух на пути к альвеолам. Это важный механизм защиты дыхательной системы.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бронхов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бронхиальном дереве выделяют бронхи первого порядка — главные, второго и третьего порядка, а также мелкие бронхиолы, которые заканчиваются в дыхательных отделах легких.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бронхиальное дерево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легкое состоит из трёх долей, левое — из двух. Они занимают основную часть грудной клетки и обеспечивают основное газообменное пространство.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место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легких насчитывается около 300 миллионов альвеол — крошечных пузырьков, обеспечивающих площадь газообмена около 100 квадратных метров для эффективного кислородного обмена.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 паренхима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окружены густой сетью капилляров, через которые происходит насыщение крови кислородом и удаление углекислого газа. Паренхима легких отвечает за газообмен и эластичность ткани.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Легкие: строение, альвеолы, дыхательная поверхность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 дыхательные мышцы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главная дыхательная мышца, куполообразная, отделяющая грудную полость от брюшной. Она сокращается во время вдоха, увеличивая объем легких.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Межреберные мышцы помогают расширять и сужать грудную клетку, поддерживая ритм и глубину дыхания. Их координация обеспечивает эффективную вентиляцию легких.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вдоха и выдоха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работы дыхательной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легких: как происходит обмен кислородом и углекислым газом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воздуха в альвеолах диффундирует через тонкую мембрану в кровь, связываясь с гемоглобином эритроцитов. Это обеспечивает снабжение тканей кислородом.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углекислый газ, продукт обмена тканей, выходит из крови в альвеолы и удаляется из организма при выдохе. Это поддерживает стабильность внутренней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альвеол и тонкая альвеолярно-капиллярная мембрана обеспечивают эффективный газообмен за счет диффузии между воздухом и кровью.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дыхательных путей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и реснички в дыхательных путях удаляют пыль и микроорганизмы, предотвращая их проникновение в легкие.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Кашлевой и чихательный рефлексы быстро очищают дыхательные пути от раздражителей и вредных частиц.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Надгортанник закрывает вход в гортань при глотании, препятствуя попаданию пищи в дыхательные пути.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Миндалины в носоглотке выполняют иммунную функцию, защищая организм от инфекций, попадающих через воздух.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Ринит и фарингит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Ринит — воспаление слизистой носа, проявляется насморком и затруднением дыхания. Фарингит вызывает боль и раздражение в глотке. Основные причины — вирусные инфекции и аллергены.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и пневмония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характеризуется воспалением бронхов, сопровождается кашлем и затруднённым дыханием. Пневмония — воспаление легких с высокой температурой и одышкой, требует медицинской помощи.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— хроническое заболевание с приступами удушья, вызванными сужением бронхов. Часто связано с аллергическими реакциями и требует контроля лечения.
</a:t>
            </a:r>
            <a:endParaRPr lang="en-US" sz="107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органов дыхания: основные виды, симптомы, причины
</a:t>
            </a:r>
            <a:endParaRPr lang="en-US" sz="2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поддержание здоровья дыхательной 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закаливание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регулярные физические упражнения укрепляют дыхательную систему. Закаливание помогает повысить устойчивость к простудным заболеваниям.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медицинские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помещений и вакцинация от гриппа снижают риск инфекций. Соблюдение гигиены и ношение масок при эпидемиях предотвращают распространение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дыхательной системе — ключ к здоровью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органов дыхания помогает сохранять здоровье, предотвращать болезни и заботиться о важнейших процессах жизни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2026-05-09T12:25:22Z</dcterms:created>
  <dcterms:modified xsi:type="dcterms:W3CDTF">2026-05-09T12:25:22Z</dcterms:modified>
</cp:coreProperties>
</file>