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100" y="2382108"/>
            <a:ext cx="3306000" cy="25569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05000" y="3284900"/>
            <a:ext cx="4415100" cy="13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строение земной коры создало самые разные формы поверхности материка.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4005000" y="702675"/>
            <a:ext cx="4415100" cy="226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Геологическое строение и рельеф Евразии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27750" y="1573800"/>
            <a:ext cx="26487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600" y="207230"/>
            <a:ext cx="3276600" cy="2623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платформ к горам и равнинам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206800" y="676700"/>
            <a:ext cx="4415100" cy="15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Евразия соединяет древние устойчивые платформы, молодые складчатые пояса и области активных разломов. Поэтому здесь рядом встречаются равнины, высокие горы, плоскогорья и территории, изменяемые землетрясениями, вулканизмом и внешними силами природы.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517075"/>
            <a:ext cx="8079900" cy="4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 геологического строения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40033" y="2070354"/>
            <a:ext cx="2548800" cy="150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Платформы
</a:t>
            </a:r>
            <a:pPr algn="l" indent="0" marL="0">
              <a:lnSpc>
                <a:spcPct val="100000"/>
              </a:lnSpc>
              <a:buNone/>
            </a:pPr>
            <a:r>
              <a:rPr lang="en-US" sz="12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самые устойчивые и древние участки земной коры. На них земная поверхность обычно выровнена, поэтому здесь широко распространены равнины, низменности и возвышенности.
</a:t>
            </a:r>
            <a:endParaRPr lang="en-US" sz="1496" dirty="0"/>
          </a:p>
        </p:txBody>
      </p:sp>
      <p:sp>
        <p:nvSpPr>
          <p:cNvPr id="9" name="Text 3"/>
          <p:cNvSpPr txBox="1"/>
          <p:nvPr/>
        </p:nvSpPr>
        <p:spPr>
          <a:xfrm>
            <a:off x="3305656" y="2070354"/>
            <a:ext cx="2548800" cy="150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Складчатые области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зоны возникают там, где земная кора сжимается и смещается. Именно здесь образуются горные системы, потому что слои пород смяты в складки и подняты вверх.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6071231" y="2070354"/>
            <a:ext cx="2548800" cy="150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Разломы
</a:t>
            </a:r>
            <a:pPr algn="l" indent="0" marL="0">
              <a:lnSpc>
                <a:spcPct val="100000"/>
              </a:lnSpc>
              <a:buNone/>
            </a:pPr>
            <a:r>
              <a:rPr lang="en-US" sz="12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Разломы показывают, что кора Евразии не везде прочна и спокойна. По ним происходят движения земных блоков, а иногда возникают землетрясения и усиливаются горообразовательные процессы.
</a:t>
            </a:r>
            <a:endParaRPr lang="en-US" sz="149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" y="-290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85825" y="1456525"/>
            <a:ext cx="73428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платформы Евразии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85825" y="2180525"/>
            <a:ext cx="3480900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платформы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древним платформам материка относятся Восточно-Европейская, Сибирская, Китайско-Корейская и Индостанская. Их фундамент сложен очень древними породами, а сверху лежит осадочный чехол.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647725" y="2180525"/>
            <a:ext cx="3480900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платформ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платформах преобладают широкие равнины, низменности и возвышенности. Высокие горы здесь редки, потому что такие участки земной коры долго остаются относительно устойчивыми.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высокие вершины сосредоточены в южной части материка, где столкнулись литосферные плиты и продолжается горообразование.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справочные данные; высота Джомолунгмы — 8848,86 м (официальные данные, 2020-е гг.)
</a:t>
            </a:r>
            <a:endParaRPr lang="en-US" sz="1098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высокие горные системы Евразии
</a:t>
            </a:r>
            <a:endParaRPr lang="en-US" sz="2439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моложе складчатый пояс, тем выше и резче его рельеф. Рекордные высоты Евразии связаны с Гималаями и Каракорумом.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425" y="1959333"/>
            <a:ext cx="4821300" cy="16661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87350" y="1518452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где находятся крупнейшие равнинные территории, какова их высота и с чем связано их происхождение.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87350" y="2978800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большие равнины приурочены к устойчивым платформам и крупным прогибам земной коры. Их поверхность обычно ровная и слабо расчленённая.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равнины и низменности Евразии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3578875" y="4230450"/>
            <a:ext cx="48213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географический атлас; обобщённые справочные данные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517075"/>
            <a:ext cx="80799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Молодые складчатые пояса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3435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Пояс гор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Альпийско-Гималайский пояс протягивается через юг Евразии от Альп и Пиренеев до Гималаев и островов Юго-Восточной Азии, образуя цепь высоких горных стран.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467925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Активная зона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особенно часто проявляются землетрясения и вулканизм, потому что литосферные плиты продолжают сталкиваться. Рельеф поэтому остаётся молодым, резким и очень подвижным.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620150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поверхности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этих территорий характерны узкие долины, межгорные котловины и резкие перепады высот. Горы выглядят острыми и труднопроходимыми, а склоны часто остаются крутыми.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литосферные процессы создают рельеф Евразии
</a:t>
            </a:r>
            <a:endParaRPr lang="en-US" sz="2532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теме: движение плит, горообразование, разрушение и перенос вещества внешними силами.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3800" y="2858807"/>
            <a:ext cx="8756400" cy="2086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517075"/>
            <a:ext cx="8079900" cy="4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древнего оледенения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9992" y="1310577"/>
            <a:ext cx="3818157" cy="12898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Ледниковые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ледники покрывали север Европы и Сибири, поэтому здесь сохранились морены, валуны, сглаженные скалы и озёрные котловины, созданные движением и таянием льда.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01613" y="1310577"/>
            <a:ext cx="3818157" cy="12898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Северный ландшафт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отступления ледников рельеф во многих районах остался сглаженным и холмистым, а озёр стало особенно много. Эти формы хорошо показывают работу льда в прошлом.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материке одновременно действуют внутренние силы Земли и внешние процессы, поэтому поверхность постоянно перестраивается.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по школьному курсу географии; доли условные, для сравнения роли процессов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процессы меняют рельеф Евразии
</a:t>
            </a:r>
            <a:endParaRPr lang="en-US" sz="2439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Главную роль играют тектоника и разрушение гор, а на равнинах заметнее работа рек и ледников. Рельеф Евразии остаётся изменчивым.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" y="-290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85825" y="1456525"/>
            <a:ext cx="73428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горные системы материка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85825" y="2180525"/>
            <a:ext cx="3480900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Южный горный пояс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Гималаи, Каракорум, Памир и Тянь-Шань образуют самый высокий пояс Евразии. Здесь молодые складки земной коры подняли вершины на огромную высоту и создали резкие перепады рельефа.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647725" y="2180525"/>
            <a:ext cx="3480900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и обновлённые горы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Альпы, Кавказ, Алтай, Скандинавские горы, Урал и Верхоянский хребет различаются возрастом и степенью разрушения. Одни системы высокие и острые, другие давно сглажены и ниже по абсолютной высоте.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1825" y="1996342"/>
            <a:ext cx="4228200" cy="14612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высокие вершины Евразии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40000" y="1563550"/>
            <a:ext cx="32931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показаны главные рекордсмены материка и их горные системы.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40000" y="2927450"/>
            <a:ext cx="32931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высочайшие вершины Евразии сосредоточены в зоне молодых складчатых гор на юге материка, прежде всего в Гималаях и Каракоруме.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391825" y="4050900"/>
            <a:ext cx="42282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физической карте Евразии и справочным географическим данным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00" y="2620253"/>
            <a:ext cx="3983400" cy="19216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6450" y="2620253"/>
            <a:ext cx="3983400" cy="19216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54250" y="517075"/>
            <a:ext cx="8035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Плато и плоскогорья Евразии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40000" y="1352225"/>
            <a:ext cx="3983400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равнины материка
</a:t>
            </a:r>
            <a:pPr algn="ctr" indent="0" marL="0">
              <a:lnSpc>
                <a:spcPct val="100000"/>
              </a:lnSpc>
              <a:buNone/>
            </a:pPr>
            <a:r>
              <a:rPr lang="en-US" sz="12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Среднесибирское и Деканское плоскогорья выглядят как огромные ровные пространства, приподнятые над уровнем моря. Их поверхность кажется спокойной, но на карте видно, что это не низины, а высокие участки земной коры, которые веками медленно поднимались.
</a:t>
            </a:r>
            <a:endParaRPr lang="en-US" sz="1315" dirty="0"/>
          </a:p>
        </p:txBody>
      </p:sp>
      <p:sp>
        <p:nvSpPr>
          <p:cNvPr id="8" name="Text 3"/>
          <p:cNvSpPr txBox="1"/>
          <p:nvPr/>
        </p:nvSpPr>
        <p:spPr>
          <a:xfrm>
            <a:off x="4636450" y="1352225"/>
            <a:ext cx="3983400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Тибет — «крыша мира»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Тибетское нагорье выделяется особенно сильно: оно находится на очень большой высоте и окружено высокими горами. Отсюда и образное название — «крыша мира». Такая поверхность помогает понять, как поднятие земной коры меняет облик целых регионов.
</a:t>
            </a:r>
            <a:endParaRPr lang="en-US" sz="128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самые большие пространства материка заняты низкими и относительно ровными территориями.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 физической карте Евразии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Высотные ступени поверхности Евразии
</a:t>
            </a:r>
            <a:endParaRPr lang="en-US" sz="2439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ступень рельефа, тем меньше её площадь. Высокогорья редки, но именно они сильнее всего усложняют поверхность Евразии.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517075"/>
            <a:ext cx="80799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Уральские горы как древняя горная система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729425" y="1339354"/>
            <a:ext cx="78906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Старая горная цепь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Урал сформировался очень давно и за долгое время сильно разрушился. Поэтому его вершины невысоки, а склоны более пологие, чем у молодых горных систем Евразии.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726975" y="2503554"/>
            <a:ext cx="78906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Граница частей света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горы часто называют природной границей между Европой и Азией. Они тянутся с севера на юг и помогают увидеть, как рельеф влияет на представление о территории материка.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726975" y="3679104"/>
            <a:ext cx="78906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ископаемые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недрах Урала сосредоточено много полезных ископаемых. Это связано с его сложной геологической историей, поэтому район издавна имеет большое значение для промышленности.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рельефа по происхождению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какие силы природы создают разные формы поверхности Евразии.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762" y="1226425"/>
            <a:ext cx="425700" cy="37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762" y="3061600"/>
            <a:ext cx="425700" cy="37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0962" y="1205475"/>
            <a:ext cx="420300" cy="4203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рек, ветра и морей в изменении поверхности
</a:t>
            </a:r>
            <a:endParaRPr lang="en-US" sz="2702" dirty="0"/>
          </a:p>
        </p:txBody>
      </p:sp>
      <p:sp>
        <p:nvSpPr>
          <p:cNvPr id="8" name="Text 2"/>
          <p:cNvSpPr txBox="1"/>
          <p:nvPr/>
        </p:nvSpPr>
        <p:spPr>
          <a:xfrm>
            <a:off x="5407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Речные потоки размывают породы, выносят песок, глину и ил, а затем откладывают их в новых местах. Так возникают долины, террасы и дельты, особенно заметные на равнинах.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40762" y="3643400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Моря и берега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волны постоянно разрушают береговую линию и создают обрывы, бухты и косы. На побережьях Евразии эти процессы особенно хорошо видны там, где берег открыт для сильного прибоя.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7782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в пустынях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засушливых районах Центральной и Южной Азии ветер переносит мелкие частицы и накапливает их в дюнах и барханах. Такие формы поверхности хорошо заметны там, где мало растительности.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425" y="2228758"/>
            <a:ext cx="4821300" cy="1127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87350" y="1518452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увидеть, как строение земной коры связано с внешним видом поверхности.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87350" y="2978800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связаны с подвижными участками коры, а равнины — со спокойными платформами и крупными прогибами. Поэтому их облик и высоты сильно различаются.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гор и равнин Евразии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3578875" y="4230450"/>
            <a:ext cx="48213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физической карте Евразии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00" y="1353335"/>
            <a:ext cx="3983400" cy="19216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6450" y="1353335"/>
            <a:ext cx="3983400" cy="19216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геологические процессы в Евразии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40000" y="3376850"/>
            <a:ext cx="3983400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дрожит земля
</a:t>
            </a:r>
            <a:pPr algn="ctr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районах, где сталкиваются литосферные плиты, землетрясения происходят особенно часто. Это заметно в Японии, Индонезии, на Камчатке и в Гималаях, где населению приходится учитывать риск подземных толчков и разрушений.
</a:t>
            </a:r>
            <a:endParaRPr lang="en-US" sz="1383" dirty="0"/>
          </a:p>
        </p:txBody>
      </p:sp>
      <p:sp>
        <p:nvSpPr>
          <p:cNvPr id="8" name="Text 3"/>
          <p:cNvSpPr txBox="1"/>
          <p:nvPr/>
        </p:nvSpPr>
        <p:spPr>
          <a:xfrm>
            <a:off x="4636450" y="3376850"/>
            <a:ext cx="3983400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Склоны под угрозой
</a:t>
            </a:r>
            <a:pPr algn="ctr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горах опасность создают не только землетрясения, но и оползни, а также селевые потоки. После сильных дождей или таяния снега они быстро сходят вниз и могут перекрывать дороги, разрушать постройки и менять русла рек.
</a:t>
            </a:r>
            <a:endParaRPr lang="en-US" sz="138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03875" y="1329375"/>
            <a:ext cx="7522800" cy="8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Евразии создан взаимодействием древних платформ, молодых горных поясов и внешних сил природы. Поэтому здесь соседствуют высочайшие горы, огромные равнины, плоскогорья и низменности, которые продолжают изменяться и сегодня.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Евразия: материк контрастов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2026-06-02T12:44:42Z</dcterms:created>
  <dcterms:modified xsi:type="dcterms:W3CDTF">2026-06-02T12:44:42Z</dcterms:modified>
</cp:coreProperties>
</file>