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форма, ритм и образность создают неповторимый голос поэта?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своеобразие: как узнаётся голос стихотворения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поэтического своеобразия помогает увидеть, как авторский стиль связан с эпохой, направлением и традицией. Оно учит сравнивать стихи не только по теме, но и по их художественной организации.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в системе школьного анализа
</a:t>
            </a:r>
            <a:endParaRPr lang="en-US" sz="2597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поэта начинается с выбора слов, интонации и синтаксиса: именно они задают тон лирического высказывания и делают его отличимым от чужой речи.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манера обычно воспринимается как ясная и соразмерная; у Лермонтова сильнее слышны внутренний разлад и эмоциональное напряжение, а у Ахматовой — сдержанность и психологическая точность.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индивидуальность особенно заметна в резком ритме, разговорной интонации и графике строки, которые превращают стихотворение в напряжённое речевое действие.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особенности работают как «почерк»: читатель начинает узнавать автора по тому, как он строит фразу, рифмует строки и разворачивает чувство.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как основа узнаваемости поэта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делает переживание точным и достоверным. Зрительные, звуковые и цветовые образы помогают создать настроение, а иногда — передать состояние героя без прямого объяснения.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и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не просто называет предмет по-новому, а соединяет прямое и переносное значение. Символ, в отличие от неё, расширяет смысл и выводит текст за пределы конкретной ситуации.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Образность: метафора, символ и художественная деталь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по-разному сочетаются тема, ритм и интонация в русской поэзии.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ведущие темы соединяются с собственной интонацией; именно это сочетание создаёт узнаваемое поэтическое своеобразие.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 и тексты изучаемых авторов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поэтических признаков у разных авторов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Аллитерация, ассонанс, повтор и внутренняя рифма не украшают текст внешне, а помогают передать напряжение, плавность или ритмический импульс, усиливая эмоциональное воздействие.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Есенина звуковая организация часто поддерживает напевность и лирическое настроение, а у Маяковского она подчёркивает ударность, энергию и конфликтность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стихотворении рождается не только из слов, но и из звучания: читатель воспринимает интонацию ещё до того, как полностью осознаёт сюжет или образ.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музыкальность стиха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признаки работают не изолированно: сильный эффект возникает, когда несколько уровней текста совпадают и поддерживают одну интонацию.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первыми считываются образность и ритм, а остальные элементы уточняют стиль и делают анализ точнее.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 лирического произведения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формируют поэтическое своеобразие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стихотворного текста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уровня помогают увидеть, как стихотворение организует движение мысли и чувства.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размер и строфика вместе формируют читательское впечатление: они задают темп, распределяют акценты и показывают, где в тексте возникает смысловой перелом.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поэтического своеобразия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отдельных наблюдений к целостному выводу об авторском стиле.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создают напряжение и ощущение резкого эмоционального движения, тогда как развёрнутые конструкции позволяют передать размышление, постепенное нарастание мысли и более сложную интонацию.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восклицательные формы, инверсия, парцелляция и перечисления делают речь выразительнее. Они помогают выделить смысловые опоры и точно передать состояние лирического героя.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 интонация как признаки авторского почерка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создаёт стиль стихотворения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Придаёт речи торжественность, приподнятый тон и ощущение художественной дистанции. Она помогает поэту создать высокий стиль, в котором слово звучит более строго и значимо.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Сближает стихотворение с живой речью и делает интонацию естественной. Такой словарь особенно важен там, где поэт стремится к доверительности, простоте и эмоциональной непосредственности.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 церковнославянизмы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вводят историческую глубину, оттенок традиции и культурной памяти. Благодаря им стихотворение может звучать возвышенно, торжественно или подчеркнуто старинно.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и диалектизмы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называют реалии ушедшей эпохи, а диалектизмы передают местный колорит. Такие слова помогают точнее воссоздать время, среду и художественный мир текста.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задаёт общий предмет разговора, но именно мотив показывает, как этот предмет переживается. Повторяющиеся мотивы создают устойчивый мир поэта и делают его текст внутренне цельным.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в поэтической системе автора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у разных авторов звучит по-разному: любовь может быть светлой, конфликтной или трагической, а Родина — образом памяти, надежды, боли или нравственной опоры.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проследить, какие мотивы возвращаются чаще всего и в каком эмоциональном ключе. Так выявляется авторское мировидение, скрытое за конкретными образами и сюжетными намёками.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школьном анализе отдельно отмечают тропы, потому что они быстрее всего создают образ и эмоциональный тон текста.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тропов показывает образную насыщенность стихотворения, а повторы и контрасты уточняют его внутренний ритм и смысловые акценты.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художественных средств по лирическому тексту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художественных средств в стихотворении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голос текста, который может быть близок автору, но не обязан совпадать с ним полностью. Через него передаётся взгляд на мир, эмоциональная интонация и система ценностей.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образа героя зависит от степени исповедальности и от того, как он относится к людям, природе, истории и обществу. Он может быть созерцательным, ироничным, трагическим, гражданским или философским.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проявляется не прямым объяснением, а отбором деталей, оценочной лексикой, композицией и общим тоном. Именно поэтому в стихотворении важно различать переживание героя и художественную точку зрения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634" y="1661225"/>
            <a:ext cx="2974232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одно и то же средство может влиять сразу на образ, ритм и интонацию стихотворения.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работают не изолированно: они усиливают друг друга и помогают поэту одновременно строить образ, задавать темп и направлять чтение.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поэтического текста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средства и их художественная функция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Задаётся исходное состояние, тема или эмоциональный фон. Уже здесь читатель получает первый ориентир для дальнейшего восприятия текста.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и чувство постепенно усиливаются, появляются новые детали, повторы, контрасты или уточнения. Композиция подводит к главному смысловому напряжению.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Кульминационный поворот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происходит сдвиг в настроении или понимании ситуации. Именно здесь обычно сосредоточен смысловой центр стихотворения.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закрепляет вывод, оставляет открытый вопрос или возвращает к началу в кольцевой композиции. Так завершается художественное движение текста.
</a:t>
            </a:r>
            <a:endParaRPr lang="en-US" sz="1178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и развитие смысла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проявляется в свободном стихе, необычной рифмовке, разговорной речи и смелых метафорах. Важно видеть, как новое не разрушает традицию, а переосмысливает её.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может опираться на классические размеры, строфы и жанры, но наполнять их новым содержанием. Тогда привычная форма сохраняется, а интонация и образность заметно обновляются.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новаторство в поэзии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модель помогает увидеть не только сильные стороны текста, но и то, какие элементы работают в нём как фон, а какие — как смысловой центр.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профиль явно смещён в сторону ритма, образности или лексики, именно эти признаки чаще всего формируют узнаваемый авторский почерк.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лирики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строится узнаваемость поэтического текста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85" y="1294275"/>
            <a:ext cx="169650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анализировать поэтическое своеобразие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учит замечать не только тему стихотворения, но и то, как она создаётся словами, ритмом, интонацией и композицией. Это развивает точность наблюдения.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поэтического своеобразия помогает сопоставлять произведения разных эпох и авторов. Тогда сравнение строится не на общих впечатлениях, а на точных признаках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не просто называть приёмы, а объяснять их художественную функцию. Такой подход особенно важен в устных ответах и письменных работах по литературе.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поэзией формирует навык собственного вывода: смысл стихотворения раскрывается через связь формы и содержания, а не через пересказ готового комментария.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своеобразие проявляется там, где тема, образ, ритм, лексика и композиция соединяются в единый художественный мир. Именно это делает стихотворение узнаваемым и по-настоящему значимым.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своеобразие: текст, который узнаётся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2026-05-23T19:39:51Z</dcterms:created>
  <dcterms:modified xsi:type="dcterms:W3CDTF">2026-05-23T19:39:51Z</dcterms:modified>
</cp:coreProperties>
</file>