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наука о Земле, природе и людях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природу, население и хозяйство, объясняя различия территорий и причины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география и зачем она нужна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ориентиров в Древнем Египте и Греции до путешествий Востока: людям нужны были пути, торговля и новые знания. Эратосфен в III веке до н. э. измерил размеры Земли. Сегодня помогают карты, спутники и цифровые данные.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географии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географии дополняют друг друга: от природы до общества и цифровых способов работы с данными.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разделе свои задачи и инструменты, но цель одна — целостно понимать Землю.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географии (обобщение структуры разделов)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предмет географии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географии — географическая оболочка Земли, где вместе действуют атмосфера, гидросфера, литосфера и биосфера. Поэтому природные процессы тесно связаны с условиями жизни людей.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географии — пространственные различия природных и общественных явлений на разных территориях. Один и тот же природный фактор влечёт разные последствия в зависимости от места.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отвечает на вопросы: где находятся объекты, почему они расположены именно так и как взаимодействуют природные условия и жизнь людей. Это помогает объяснять различия между регионами.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географические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различаются по назначению: физические, политические, климатические и топографические. На слайде можно увидеть карту мира или России с обозначенными объектами, масштабом и легендой.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передаёт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большие территории в уменьшенном виде и передаёт сведения условными знаками. На ней есть масштаб, легенда и стороны горизонта; иногда используют координатную сетку для точного поиска точек.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главный язык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географии отвечает за природные закономерности, другая — за жизнь людей, а третья — за то, как всё это показывают и изучают с помощью данных.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доли связаны с природой и населением, поэтому география рассматривает Землю как единую систему «природа—общество» и её изменения.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распределения направлений в школьном курсе (обобщённые доли)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географических исследований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внимательно изучают объекты на месте: погоду, растительность, изменения берега или русла. Наблюдения помогают заметить закономерности и подготовить план дальнейших действий.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температуру, высоту местности, скорость течения, собирают сведения о почвах и условиях. Затем результаты фиксируют в дневниках, таблицах и на картах.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Картографирование и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картами и спутниковыми снимками позволяет сравнивать территории и отслеживать изменения. По картам и изображениям легче видеть, где происходят сдвиги природных условий.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сравнение данных показывают динамику: рост городов, миграции, изменения климата и риск опасных явлений. Модели помогают объяснять причины.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географическое исследование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выводам: сбор данных, проверки и возврат к наблюдениям при нехватке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и природные компоненты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изучает рельеф, климат, внутренние воды, почвы, растения и животных. Она помогает понять, как природные условия формируют облик территорий.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объясняют, почему где-то преобладают леса, а где-то — пустыни, степи или ледники. Природные зоны связаны с температурой, осадками и особенностями земной поверхности.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изучает природные ресурсы и опасные явления: землетрясения, извержения вулканов, наводнения и засухи. Это важно для безопасного планирования жизни и хозяйства.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география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география изучает население, расселение, города, транспорт, промышленность и сельское хозяйство. Она объясняет, как люди организуют пространство для работы и повседневной жизни.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большие города возникают на пересечении путей сообщения, рядом с реками, морями или важными дорогами. Удобные связи дают рынки, рабочие места и развитие услуг.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также рассматривает миграции, уровень жизни и размещение предприятий. Через связи между регионами можно понять, как экономика одного места влияет на другие территории.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5381" y="919100"/>
            <a:ext cx="287343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общественные объекты в географии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территорию целиком, рассматривая и природные явления, и деятельность людей. При этом для разных объектов нужны разные признаки и разные виды данных.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природных объектов важны параметры окружающей среды, а для общественных — люди, инфраструктура и размещение хозяйства. В совокупности это показывает территорию как единую систему.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обобщения учебного курса географии (без статистических данных).
</a:t>
            </a:r>
            <a:endParaRPr lang="en-US" sz="6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читаете карту, ищете нужный район и прокладываете путь, вы используете масштаб, направление и условные знаки. Это помогает не ошибаться с расстояниями и лучше понимать, где находится цель.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Планируя поездку и проверяя прогноз погоды, вы учитываете природные риски: осадки, сильный ветер, возможные подтопления. Так географические знания превращаются в практичные решения для безопасности.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города и население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рост городов ускоряют работа и услуги, а также удобные транспортные связи: чем легче добраться, тем выше спрос на жильё и сервисы.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согласованную динамику: увеличение населения чаще сопровождается расширением застройки. Транспорт и миграции поддерживают этот процесс, создавая новые точки притяжения.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учебной логике (качественные тенденции, без привязки к конкретной статистике).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025"/>
            <a:ext cx="324000" cy="32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728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05025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другие науки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объясняет, как и почему менялись страны и города: границы, расселение, пути торговли. Географические условия помогают понять, где возникали поселения и почему они развивались.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рассматривать природные сообщества: растения, животных и особенности среды. География связывает это с климатом, почвами и рельефом, показывая причины различий.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взаимодействие живых организмов и окружающей среды. В географии это важно для оценки последствий загрязнения, изменения климата и влияния хозяйства на природу.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статистика нужны, чтобы обрабатывать данные: сравнивать территории, считать показатели и находить закономерности. География использует такие расчёты в исследованиях и прогнозах.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помогает создавать цифровые карты, модели местности и приложения для навигации. Благодаря этому география получает новые способы анализа и наглядного представления данных.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которые изучает география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воды, а также изменение климата связаны с работой промышленности, транспорта и потреблением энергии. География показывает, как выбросы и стоки могут распространяться на большие расстояния.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деградация земель влияют на природные циклы: уменьшается поглощение углекислого газа, меняются водный режим и плодородие. Эти процессы отражаются на сельском хозяйстве и здоровье людей.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пресной воды усиливается из-за неравномерного распределения осадков и растущих потребностей населения. География помогает сравнивать регионы и искать решения, учитывая природные условия и инфраструктуру.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одной части мира происходит изменение природы или экономики, это может затронуть другие территории: через торговлю, миграции и различия в доступности ресурсов. Такие связи и изучает география.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и наблюдения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у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выходим на школьный участок и измеряем температуру воздуха и воды в разное время суток. Затем записываем результаты в таблицу и отмечаем, как меняется состояние поверхности у кромки воды.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скорость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небольшом участке реки ученики наблюдают, сколько времени частица воды движется на заданной дистанции. После измерений фиксируют время в дневнике и заносят значения на схему течения.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растительность: что видно и что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простых наблюдений мы оцениваем состояние растительности и признаки почвенного покрова: плотность, цвет, наличие влаги. Все выводы записывают, а точки наблюдений отмечают на карте с GPS-координатами.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географической информации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территорию, важно не только собрать данные, но и сравнить их: один источник уточняет другой. Так география избегает односторонних выводов.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информативная картина получается при сочетании источников разных типов. Тогда уменьшается риск ошибок и лучше видны изменения во времени и пространстве.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доли по учебному курсу географии (без привязки к конкретному региону), актуально на 2026 год.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мышление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место 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находится объект: регион, город, природная зона. Учитывают стороны горизонта и направление, чтобы связать сведения с реальным пространством.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расстояния 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удалённость и размеры: как меняются расстояния на карте и что означает масштаб. Это помогает оценивать время в пути и доступность территорий.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взаимосвязи природы 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ищут причины и связи: как природные условия влияют на хозяйство и быт, и как деятельность людей меняет среду. Так объясняются различия между регионами.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05343"/>
            <a:ext cx="193800" cy="172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географией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создают карты и атласы: продумывают условные знаки, выбирают масштаб и оформляют данные. Их работа помогает людям ориентироваться и находить информацию о территориях.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изучают погоду и атмосферные процессы. Они используют наблюдения и модели, чтобы делать прогнозы, предупреждать о неблагоприятных явлениях и помогать планировать действия.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ГИС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ГИС работают с цифровыми картами, слоями данных и пространственным анализом. Это помогает объединять разные сведения, например о рельефе, объектах и рисках, в одной системе.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 и проектировщик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Урбанисты анализируют, как развивается город: транспорт, жильё, общественные пространства и нагрузка на среду. География помогает выбрать места для строительства и оценить условия.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оценивают состояние природной среды и влияние человеческой деятельности. География нужна, чтобы связывать изменения с конкретными территориями и пространственными условиями.
</a:t>
            </a:r>
            <a:endParaRPr lang="en-US" sz="8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важна для каждого школьника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видеть Землю целостно: природу, население и хозяйство как взаимосвязанную систему. Эти знания помогают учиться, путешествовать, читать карты, понимать новости о климате и бережно относиться к природе.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2026-05-13T00:33:58Z</dcterms:created>
  <dcterms:modified xsi:type="dcterms:W3CDTF">2026-05-13T00:33:58Z</dcterms:modified>
</cp:coreProperties>
</file>