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2. A Day Out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вне дома: английский для прогулок, поездок и общения.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которая близка каждому школьнику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«A day out» легко связать с реальной жизнью: поездкой в парк, музей, кино или кафе. На таком материале удобно говорить о планах, времени, маршруте и впечатлениях, повторяя базовую грамматику и знакомую лексику.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68475" y="3295168"/>
            <a:ext cx="2690700" cy="148461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Места, куда можно поехать на один день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Park — это место для прогулок, игр и отдыха на свежем воздухе. Здесь удобно повторять слова о природе, времени и активности, а также обсуждать, чем дети занимаются вместе.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 кафе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Cinema и café подходят для разговора о развлечениях и еде. В этих ситуациях особенно нужны слова о билетах, заказе, цене и выборе, потому что они часто встречаются в повседневной речи.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Shopping centre полезен для темы покупок и ориентирования в городе. Учащиеся учатся называть магазин, вход, кассу, дорогу и спрашивать, где находится нужное место или отдел.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и зоопарк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Museum и zoo помогают говорить об обучении и наблюдении. Такие места расширяют словарь по темам интересов, животных и экспозиций, а ещё дают повод задавать простые вопросы о том, что понравилось.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675262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города и набережная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City centre и river bank подходят для короткой прогулки, встреч и фотографий. Такие места помогают описывать маршрут, направление движения и впечатления от прогулки в знакомой городской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удачного дня вне дома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17125" y="1379460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пути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обычно начинается со встречи и поездки к выбранному месту. Важно заранее знать, где и во сколько встречаться, чтобы не тратить время на лишнее ожидание и не опоздать.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525000" y="1379460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программа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идёт главное занятие: прогулка, посещение музея, игры или просмотр фильма. На этом этапе дети используют английский, чтобы говорить о том, что делают, что видят и что им интересно.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2875" y="1379460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и отдых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активной части дня нужен перерыв на еду и отдых. Удобно заранее понимать, где можно поесть, попить воды и восстановить силы перед следующей частью прогулки.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7125" y="2627985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домой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дня важно вернуться в нужное место и вовремя связаться с семьёй. Это помогает спокойно закончить поездку, не потерять вещи и обсудить впечатления после возвращения.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525000" y="2627985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запомнилось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дети вспоминают не только место, но и детали: дорогу, билеты, еду и настроение. Именно эти элементы делают рассказ о дне вне дома понятным и живым.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дня вне дома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решений: от идеи поездки до обсуждения впечатлений.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538" y="1345750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9769" y="1320767"/>
            <a:ext cx="336787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3988" y="1324817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8213" y="1362497"/>
            <a:ext cx="376800" cy="30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0556" y="1320767"/>
            <a:ext cx="240562" cy="384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для поездки по городу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907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907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 подходит для городских поездок, когда нужно доехать до парка, музея или торгового центра. В речи часто встречаются слова stop, ticket и route, которые помогают объяснить маршрут.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2498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202498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9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Underground или metro удобно, если путь длиннее и важно сэкономить время. Для школьной темы полезны слова station, map, left и right, потому что они помогают ориентироваться в городе.
</a:t>
            </a:r>
            <a:endParaRPr lang="en-US" sz="1194" dirty="0"/>
          </a:p>
        </p:txBody>
      </p:sp>
      <p:sp>
        <p:nvSpPr>
          <p:cNvPr id="14" name="Text 6"/>
          <p:cNvSpPr txBox="1"/>
          <p:nvPr/>
        </p:nvSpPr>
        <p:spPr>
          <a:xfrm>
            <a:off x="375921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Такси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375921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Taxi выбирают, когда нужно добраться быстро и без пересадок. Этот вариант удобен для группы, но обычно стоит дороже, поэтому его часто обсуждают вместе с вопросом о бюджете.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9343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549343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Bicycle подходит для активного отдыха и коротких поездок по спокойным маршрутам. Он помогает сочетать движение и прогулку, а также делает день более свободным и гибким.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276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Пешком
</a:t>
            </a:r>
            <a:endParaRPr lang="en-US" sz="1600" dirty="0"/>
          </a:p>
        </p:txBody>
      </p:sp>
      <p:sp>
        <p:nvSpPr>
          <p:cNvPr id="19" name="Text 11"/>
          <p:cNvSpPr txBox="1"/>
          <p:nvPr/>
        </p:nvSpPr>
        <p:spPr>
          <a:xfrm>
            <a:off x="72276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Walking удобно, если место находится недалеко и дорога несложная. Такой способ помогает лучше увидеть город, но требует времени, хорошей обуви и понятного маршрута.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2419"/>
            <a:ext cx="4663800" cy="18586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бытовых вариантов поездки для школьной темы «A day out».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добраться до места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способы поездки отличаются по скорости, цене и удобству для группы.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Дешёвый вариант не всегда самый быстрый, а быстрый — не всегда самый удобный для нескольких человек.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распределения расходов для поездки на один день.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уходит бюджет одного дня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расходов помогает заранее понять, сколько денег понадобится на поездку и где лучше оставить небольшой запас.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еда занимают основную часть бюджета, а резерв делает день спокойнее и безопаснее.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перекус во время прогулки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828650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времени на обед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заранее подумать о lunch, чтобы не искать еду в последний момент. Если расписание понятное, день проходит спокойнее, а дети успевают и поесть, и отдохнуть.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лёгкий перекус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взять воду и небольшой перекус, чтобы не чувствовать себя tired или thirsty. Подойдут sandwich, fruit, yogurt и cookie — простые продукты, которые удобно взять с собой.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884124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café, canteen или picnic area, перекус становится проще организовать. Тогда можно быстро сделать остановку, восстановить силы и продолжить прогулку без лишней спешки.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3746450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теме особенно полезны слова hungry, thirsty, snack и meal. Они помогают сказать, что нужно поесть или попить, и сделать просьбу понятной в любой ситуации.
</a:t>
            </a:r>
            <a:endParaRPr lang="en-US" sz="9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68475" y="3295168"/>
            <a:ext cx="2690700" cy="148461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взять с собой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 деньги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поездки нужны билет, деньги и, если есть, проездной. Эти вещи помогают спокойно пользоваться транспортом, оплачивать вход и не тратить время на лишние вопросы.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мелочи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Бутылка воды, салфетки и небольшая аптечка делают день удобнее. Такие вещи кажутся простыми, но именно они помогают чувствовать себя комфортно во время долгой прогулки.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 погоде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Зонт или плащ пригодятся в дождь, а головной убор и солнцезащитный крем — в тёплый день. Сезонные детали важно учитывать заранее, чтобы прогулка не испортилась.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ориентирование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Телефон, карта или навигатор помогают не потеряться и быстро связаться с семьёй. В городе особенно важно уметь проверить маршрут и понять, где находится нужное место.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675262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обувь и зарядка для телефона — практичные вещи для долгого дня вне дома. Если собрать рюкзак заранее, проще идти, отдыхать и не забыть ничего важного.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78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Unit 2 «A Day Out»; данные для иллюстрации, без эмпирической статистики.
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выбор активности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помогает заранее выбрать не только место, но и длительность прогулки, одежду и нужные вещи. Это делает день спокойнее и удобнее.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комфортнее погода, тем активнее план дня; при неблагоприятных условиях лучше выбирать короткие и защищённые от погоды занятия.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в поездке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Держитесь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прогулки важно не отходить от группы и заранее договориться о месте встречи. Если кто-то задержался, остальные должны сразу сообщить взрослым и не уходить без предупреждения.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Оставайтесь на связи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планы меняются, нужно быстро связаться с семьёй и сообщить, где вы находитесь. Для этого полезно знать номер телефона родителей и уметь коротко отвечать на простые вопросы.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 дорогой
</a:t>
            </a:r>
            <a:pPr algn="l" indent="0" marL="0">
              <a:lnSpc>
                <a:spcPct val="115000"/>
              </a:lnSpc>
              <a:buNone/>
            </a:pPr>
            <a:r>
              <a:rPr lang="en-US" sz="47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улицу можно только в разрешённом месте и по сигналу взрослых. В незнакомом районе особенно важно смотреть по сторонам, идти спокойно и не отвлекаться на телефон.
</a:t>
            </a:r>
            <a:endParaRPr lang="en-US" sz="1038" dirty="0"/>
          </a:p>
        </p:txBody>
      </p:sp>
      <p:sp>
        <p:nvSpPr>
          <p:cNvPr id="13" name="Text 5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Берегите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48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автобусе, метро и на оживлённых улицах сумку, телефон и деньги лучше держать при себе. Не стоит оставлять рюкзак без присмотра даже на несколько минут.
</a:t>
            </a:r>
            <a:endParaRPr lang="en-US" sz="106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место для поездки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учесть интересы, погоду, бюджет, расстояние, транспорт, расписание и согласование с взрослыми.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650" y="1370851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650" y="271369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5656" y="4058074"/>
            <a:ext cx="336787" cy="38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65500" y="2062835"/>
            <a:ext cx="376800" cy="3014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65500" y="3432035"/>
            <a:ext cx="376800" cy="3014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8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фразы для общения во время дня вне дома
</a:t>
            </a:r>
            <a:endParaRPr lang="en-US" sz="2283" dirty="0"/>
          </a:p>
        </p:txBody>
      </p:sp>
      <p:sp>
        <p:nvSpPr>
          <p:cNvPr id="14" name="Text 2"/>
          <p:cNvSpPr txBox="1"/>
          <p:nvPr/>
        </p:nvSpPr>
        <p:spPr>
          <a:xfrm>
            <a:off x="1582425" y="1237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
</a:t>
            </a:r>
            <a:pPr algn="l" indent="0" marL="0">
              <a:lnSpc>
                <a:spcPct val="90000"/>
              </a:lnSpc>
              <a:buNone/>
            </a:pPr>
            <a:r>
              <a:rPr lang="en-US" sz="525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87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Where are we going? и The bus is late помогают уточнить направление, понять, где находится группа, и быстро сориентироваться в дороге без сложных объяснений.
</a:t>
            </a:r>
            <a:endParaRPr lang="en-US" sz="1138" dirty="0"/>
          </a:p>
        </p:txBody>
      </p:sp>
      <p:sp>
        <p:nvSpPr>
          <p:cNvPr id="15" name="Text 3"/>
          <p:cNvSpPr txBox="1"/>
          <p:nvPr/>
        </p:nvSpPr>
        <p:spPr>
          <a:xfrm>
            <a:off x="1582425" y="2613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time is it? и What time do we meet? нужны, чтобы не опоздать и договориться о встрече. Такие вопросы особенно полезны при смене места и транспорта.
</a:t>
            </a:r>
            <a:endParaRPr lang="en-US" sz="1273" dirty="0"/>
          </a:p>
        </p:txBody>
      </p:sp>
      <p:sp>
        <p:nvSpPr>
          <p:cNvPr id="16" name="Text 4"/>
          <p:cNvSpPr txBox="1"/>
          <p:nvPr/>
        </p:nvSpPr>
        <p:spPr>
          <a:xfrm>
            <a:off x="1582425" y="3971000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напитки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Can I have…? I’m hungry. I’m thirsty. помогают попросить перекус или воду. Они пригодятся в кафе, на пикнике и во время долгой прогулки.
</a:t>
            </a:r>
            <a:endParaRPr lang="en-US" sz="1273" dirty="0"/>
          </a:p>
        </p:txBody>
      </p:sp>
      <p:sp>
        <p:nvSpPr>
          <p:cNvPr id="17" name="Text 5"/>
          <p:cNvSpPr txBox="1"/>
          <p:nvPr/>
        </p:nvSpPr>
        <p:spPr>
          <a:xfrm>
            <a:off x="4225725" y="1925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26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
</a:t>
            </a:r>
            <a:pPr algn="r" indent="0" marL="0">
              <a:lnSpc>
                <a:spcPct val="90000"/>
              </a:lnSpc>
              <a:buNone/>
            </a:pPr>
            <a:r>
              <a:rPr lang="en-US" sz="583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0046"/>
              </a:lnSpc>
              <a:buNone/>
            </a:pPr>
            <a:r>
              <a:rPr lang="en-US" sz="97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is fun. I like this place. позволяют коротко сказать, что день проходит удачно. Для пятиклассников это удобный способ описывать эмоции простыми словами.
</a:t>
            </a:r>
            <a:endParaRPr lang="en-US" sz="1263" dirty="0"/>
          </a:p>
        </p:txBody>
      </p:sp>
      <p:sp>
        <p:nvSpPr>
          <p:cNvPr id="18" name="Text 6"/>
          <p:cNvSpPr txBox="1"/>
          <p:nvPr/>
        </p:nvSpPr>
        <p:spPr>
          <a:xfrm>
            <a:off x="4225725" y="32946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21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 вежливость
</a:t>
            </a:r>
            <a:pPr algn="r" indent="0" marL="0">
              <a:lnSpc>
                <a:spcPct val="90000"/>
              </a:lnSpc>
              <a:buNone/>
            </a:pPr>
            <a:r>
              <a:rPr lang="en-US" sz="55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0046"/>
              </a:lnSpc>
              <a:buNone/>
            </a:pPr>
            <a:r>
              <a:rPr lang="en-US" sz="93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Can you help me? помогает обратиться за поддержкой в музее, магазине или транспорте. Вежливая просьба делает общение понятным и безопасным.
</a:t>
            </a:r>
            <a:endParaRPr lang="en-US" sz="121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587086"/>
            <a:ext cx="4339200" cy="23801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по ситуациям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помогают быстро решить бытовые задачи во время прогулки и не теряться в типичных ситуациях.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фраз покрывает встречу, покупку, просьбу, заказ и оценку места; этого достаточно для базового общения в поездке.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темы Unit 2 «A Day Out»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Фото, билет и впечатления после поездки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поездки в альбоме остаются фотографии друзей, билеты и карта маршрута. На снимках видны парк, музей и городские улицы, а рядом легко подписать: fun, beautiful, exciting. Такие записи помогают вспомнить детали и рассказать о дне в нескольких простых предложениях.
</a:t>
            </a:r>
            <a:endParaRPr lang="en-US" sz="966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Альбом с ярким днём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после дня вне дома остаётся маленький сувенир: открытка, билет или значок. Он напоминает о месте, где было интересно и спокойно, а также помогает описать впечатления словами happy, tired, interesting. Это удобный материал для короткого рассказа в классе.
</a:t>
            </a:r>
            <a:endParaRPr lang="en-US" sz="995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Сувенир как память о прогулке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76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 обсуждения предпочтений на уроке английского языка; без реальной статистики.
</a:t>
            </a:r>
            <a:endParaRPr lang="en-US" sz="76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детям нравится в дне вне дома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пятиклассников особенно ценны моменты общения и новые впечатления. Даже простая прогулка становится событием, если есть друзья, интересное место и время для отдыха.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общение и новые места: именно они делают поездку запоминающейся. Остальные элементы поддерживают настроение и помогают оформить общий опыт дня.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84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Мини-проект: мой идеальный день вне дома
</a:t>
            </a:r>
            <a:endParaRPr lang="en-US" sz="2848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Выбор идеи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решить, куда поехать: в музей и парк, в кино и кафе или на прогулку по городу. Идея должна быть интересной и подходить всей группе.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Маршрут и бюджет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ученик планирует дорогу, транспорт и примерные расходы. На этом этапе важно учесть билеты, еду и небольшой запас денег на непредвиденные покупки.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Что взять с собой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составляется список вещей: вода, телефон, билет, карта, зонт, салфетки и удобная обувь. Список помогает ничего не забыть и чувствовать себя спокойно.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Активности на день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описываются 3–4 занятия по времени: дорога, посещение места, обед, прогулка и возвращение домой. План должен быть реалистичным, безопасным и понятным.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2419"/>
            <a:ext cx="4663800" cy="18586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расписания по теме Unit 2 «A Day Out»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дневного расписания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расписание помогает распределить время, не опоздать и спокойно провести день без лишней спешки.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Последовательный план делает поездку управляемой: видно, где быть, что делать и когда возвращаться.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результаты Unit 2. A Day Out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 учит говорить о прогулке, выбирать маршрут, спрашивать цену и время, обсуждать погоду и безопасность, а также коротко описывать впечатления на простом английском языке.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2026-05-31T03:19:30Z</dcterms:created>
  <dcterms:modified xsi:type="dcterms:W3CDTF">2026-05-31T03:19:30Z</dcterms:modified>
</cp:coreProperties>
</file>