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Древней Руси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IX–XIII веков: вера, письменность и искусство связывали земли, формируя представления о власти.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тянется от первых восточнославянских княжеств до монгольского нашествия 1237–1240 годов. До 988 года сохранялись дохристианские обряды и устная память, затем усилились церковная культура и книжное дело. Для реконструкции помогают и тексты, и находки.
</a:t>
            </a:r>
            <a:endParaRPr lang="en-US" sz="1417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рамки и источники изучения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христианства мировоззрение восточных славян опиралось на культ природы: земледельческие обряды и почитание сил, от которых зависели урожай, удача и защита рода.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988 года языческие практики не исчезли мгновенно: они долго сохранялись в обычаях, песнях, заговорах и свадебных, похоронных обрядах, постепенно переплетаясь с христианскими традициями.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Заметную роль играли представления о Перуне, Велесе, Макоши и других божествах, а также календарные праздники, связанные с весной, жатвой, солнцестоянием и поминовением предков.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Языческое наследие восточных славян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в 988 году при князе Владимире Святославиче стало поворотом: менялись духовные ориентиры и культурные привычки. С христианством пришли церковнославянский язык, книжная традиция, новые моральные нормы и иное храмовое искусство.
</a:t>
            </a:r>
            <a:endParaRPr lang="en-US" sz="1364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культура не ограничивалась молитвой: она задавала образец «правильного» мира и поддерживалась архитектурой и изображениями. Визуальный символ перелома — князь Владимир у Днепра и сцены крещения киевлян, отмечающие переход к новому культурному пространству.
</a:t>
            </a:r>
            <a:endParaRPr lang="en-US" sz="1285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 культурный перелом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970" y="1647777"/>
            <a:ext cx="3978996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развивалась не только в одной столице: крупные города формировали свои «узлы» книжности, строительства и художественных решений.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развитие было распределённым: разные центры усиливали разные стороны — от книжности и грамотности до строительных традиций и художественной школы.
</a:t>
            </a:r>
            <a:endParaRPr lang="en-US" sz="1299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обобщающая схема по историческим сведениям
</a:t>
            </a:r>
            <a:endParaRPr lang="en-US" sz="11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культуры Древней Руси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рукописных практик отражался не только в церковных книгах: увеличивались летописные записи и бытовая письменность городского населения.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тренд указывает на переход от преимущественно церковного письма к более широкому городскому использованию грамотности.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письменных памятниках XI–XIII веков (точные количественные значения в публичных сводках зависят от методики подсчёта).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письменности и книжности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Азбука, книга и грамотность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Славянская письменная традиция, созданная Кириллом и Мефодием в IX веке, стала фундаментом дальнейшего развития кириллицы на Руси и поддерживала единый книжный стандарт.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Кирилло-мефодиевская основа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превращалась в повседневный навык: учебные упражнения, деловые записи и краткие сообщения требовали регулярного письма и чтения, что расширяло круг пользователей.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практика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грамоты, особенно в Новгороде, показывают: умение читать и писать было распространено шире. Писали ремесленники, купцы и подростки, фиксируя учебные и бытовые нужды.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не только духовенства
</a:t>
            </a:r>
            <a:endParaRPr lang="en-US" sz="139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Переписывались Евангелия, Псалтыри, поучения, жития святых и летописные тексты — это укрепляло религиозную культуру и формировало общий книжный язык.
</a:t>
            </a:r>
            <a:endParaRPr lang="en-US" sz="1139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текстов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рукописного книгоизготовления: от подготовки материалов до переплёта, с работой в скрипториях при монастырях и епископских дворах.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рукописная книга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фиксировали события по годам и помогали увидеть прошлое Руси как единую историческую линию. Так формировалось представление о судьбе государства, связанной с выбором правителей и смыслом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памятником считается «Повесть временных лет», связанная с именем монаха Нестора. В ней история князей и государства осмысляется через христианские представления о нравственном выборе и устройстве власти.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как память о прошлом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Древней Руси включала былины, сказания, пословицы, плачи и обрядовые песни. Эти формы передавали знания о мире и ценностях без письменных «подсказок», из поколения в поколение.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былинном эпосе закреплялись идеалы силы, верности и защиты родной земли, а также представление о служении князю. Образы Ильи Муромца, Добрыни Никитича и Алеши Поповича стали узнаваемыми символами богатырской доблести.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творчество сохраняло историческую память народа: в сюжетах «жили» ожидания, страхи и надежды, связанные с жизнью общины. Поэтому оно влияло на то, как люди объясняли прошлое и настоящее.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устные формулы и характерные образы воздействовали на письменные памятники, помогая выработать особый язык ценностей. Так появлялась связка «народная традиция — книжная культура» внутри одной системы смыслов.
</a:t>
            </a:r>
            <a:endParaRPr lang="en-US" sz="1229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храмы Руси возводились по византийским образцам, затем постепенно вырабатывали местный почерк. Их план и пропорции служили не только богослужению, но и утверждению статуса общины.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памятники — Софийский собор в Киеве, Софийский собор в Новгороде и Успенский собор во Владимире. Они становились религиозными центрами и одновременно знаками политической силы и культурного авторитета городов.
</a:t>
            </a:r>
            <a:endParaRPr lang="en-US" sz="1349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тип — крестово-купольный храм: он соединял христианскую символику с выразительной внутренней композицией. Пространство членилось на части, создавая ощущение порядка и «собранности»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архитектура Древней Руси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школ лучше делать не «по уровню качества», а по тому, какие решения становились приоритетом: декоративность, строгость фасадов и ощущение внутреннего пространства.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тенденцию: внешняя модель задавала основу, а региональные традиции меняли тональность архитектуры — от более близкой к византийской в Киеве до суровой монументальности Новгорода.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описательным признакам школ зодчества (условные индексы), без привязки к точным измерениям; ориентир — сопоставление декора, материалов и пропорций.
</a:t>
            </a:r>
            <a:endParaRPr lang="en-US" sz="78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византийской модели к местным школам зодчества
</a:t>
            </a:r>
            <a:endParaRPr lang="en-US" sz="24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воспринималась в Древней Руси прежде всего как священный образ, а не как реалистичный портрет. Поэтому важнее было «соответствие канону», чем индивидуальное сходство персонажей.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связывали с торжеством и жертвенной темой, синий — с небесным миром, белый — с чистотой. Русская иконопись развивалась под византийским влиянием, но постепенно становилась эмоциональнее и мягче по линии.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иконописания считались обязательными канон и фронтальное изображение: условное пространство и золотой фон помогали направлять взгляд к смыслу. Символика цвета работала как язык духовных значений.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духовный образ мира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мозаики превращали храм в единое богословское пространство: стены и своды работали как «карта» смыслов. Росписи передавали представление о порядке мира и помогали молящимся воспринимать историю спасения.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Софии Киевской сохранились знаменитые мозаики Оранты и Богоматери в молитвенном образе. Наряду с религиозными сюжетами встречаются фрески, где присутствуют и бытовые сцены, расширяя картину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мозаики в храмовом интерьере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64120"/>
            <a:ext cx="4356600" cy="2095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древнерусским практикам искусства и письма (материалы/назначение).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и материалы определяли масштаб, долговечность и «стоимость входа» для разных социальных групп: что-то подходило для крупных храмовых ансамблей, а что-то — для повседневных записей.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материала связывался с задачей: храмовая монументальность требовала долговечных поверхностей, а береста обеспечивала доступность и оперативность повседневной коммуникации.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техники древнерусского искусства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37594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71883"/>
            <a:ext cx="324000" cy="25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39483"/>
            <a:ext cx="324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театр и праздничная культура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Скоморохи сочетали развлечение и остроту наблюдения: их выступления поддерживали живую городскую традицию сатиры, диалога с публикой и общей атмосферы праздника.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Скоморошество на городских праздниках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относилась к скоморохам неодобрительно, однако запреты не уничтожали практику: традиция развлечений сохранялась, потому что удовлетворяла потребность в радости и смехе.
</a:t>
            </a:r>
            <a:endParaRPr lang="en-US" sz="889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между традицией и церковным отношением
</a:t>
            </a:r>
            <a:endParaRPr lang="en-US" sz="1066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праздников использовались гусли, рожки, сопели и бубны. Такой набор инструментов давал разнообразие звучания — от мелодий до шумового сопровождения танцев и шествий.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народной музыки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Игрища и пляски объединяли людей в едином действии: движения, ритм и сюжетность превращали праздник в понятную каждому форму общения и временного «переключения» повседневной жизни.
</a:t>
            </a:r>
            <a:endParaRPr lang="en-US" sz="864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Игрища и пляски как «язык» веселья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сценических выступлений звучали обрядовые песни и ритмические хороводы. Они помогали отмечать важные моменты года и закрепляли общие ценности через повторяемые тексты и мелодии.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песни и коллективный ритм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адаптации образцов: от внешних источников к собственным формам в письме, архитектуре, живописи, одежде и символике власти.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влияния на Русь и их переработка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центры различались по задачам, они работали в связке: книги, заказы и обучение поддерживали друг друга, а городская среда распространяла грамотность и ремесленные навыки.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подчеркивает системность: культура Древней Руси не сводилась к одному «очагу», а возникала в сети взаимодействующих институтов.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Схема-сопоставление по описанным функциям центров (условные доли для наглядности), без привязки к точным статистическим значениям.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монастырь и княжеский двор как центры культуры
</a:t>
            </a:r>
            <a:endParaRPr lang="en-US" sz="23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Древней Руси сформировала основы русской письменности и закрепила художественные каноны. Вместе с ними складывались устойчивые способы выражать идеи — через слово, изображение и архитектурный образ.
</a:t>
            </a:r>
            <a:endParaRPr lang="en-US" sz="1229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объединила разные земли общими религиозными символами и книжным языком. Представления о княжеской власти также получали единое культурное «объяснение» через тексты и изображения.
</a:t>
            </a:r>
            <a:endParaRPr lang="en-US" sz="1333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народной традиции и церковной культуры проявлялась в том, как сюжеты переходили из устной сферы в письменную. В результате ценности сохранялись и переосмыслялись, оставаясь узнаваемыми.
</a:t>
            </a:r>
            <a:endParaRPr lang="en-US" sz="1318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Летопись, икона, храмовый тип, берестяная грамота и устный эпос стали формами, которые продолжили развиваться дальше. Это наследие влияло на культуру последующих эпох и поддерживало историческую память.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культурного наследия Древней Руси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историческое значение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Древней Руси было многослойным: в нем переплелись языческое наследие, христианство, византийские образцы и местное творчество восточных славян. Достижения — письменность, летописание, храмовое искусство, грамотность и художественные школы — заложили основы восточнославянской цивилизации.
</a:t>
            </a:r>
            <a:endParaRPr lang="en-US" sz="112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2026-05-11T14:51:46Z</dcterms:created>
  <dcterms:modified xsi:type="dcterms:W3CDTF">2026-05-11T14:51:46Z</dcterms:modified>
</cp:coreProperties>
</file>