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покрывают около 31% суши Земли и объединяют множество живых существ во взаимосвязанную систему.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главная часть жизни на суше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лес и где он встречается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это природное сообщество, где организмы зависят друг от друга: одни дают пищу, другие создают условия. На планете встречаются хвойные, смешанные, широколиственные и влажные тропические леса. В России особенно распространены тайга, смешанные и широколиственные леса.
</a:t>
            </a:r>
            <a:endParaRPr lang="en-US" sz="1211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 образуют кроны высоких деревьев. Здесь больше всего света, и поэтому живут птицы, белки и другие обитатели, приспособленные к жизни на ветвях.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расположен ярус кустарников. Он защищает от ветра и служит убежищем: в кустах находят пищу и дом многие насекомые, которые помогают лесу поддерживать равновесие.
</a:t>
            </a:r>
            <a:endParaRPr lang="en-US" sz="1178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самой земли царствуют мхи, грибы и лесная подстилка. В травяном слое живут мелкие животные вроде зайцев и ежей, а у почвы — жуки, черви и грибы, участвующие в разложении.
</a:t>
            </a:r>
            <a:endParaRPr lang="en-US" sz="1195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Ярусы леса и кто в них живёт
</a:t>
            </a:r>
            <a:endParaRPr lang="en-US" sz="3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основа леса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формируют лес: дают тень, создают более влажный воздух и удерживают влагу в почве. Их корни закрепляют грунт, уменьшая размывание дождями и ветровую эрозию.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помогают дереву получать солнечный свет и образовывать питательные вещества. У хвойных (например, ели и сосны) иголки сохраняются зимой, а лиственные (берёза, дуб) сбрасывают листья, чтобы пережить холодный сезон.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лесных зон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широтах меняются температура и количество влаги, поэтому состав леса и число видов тоже становятся разными.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тёплый и влажный климат, тем богаче растительный и животный мир, особенно в тропиках.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школьное описание природных зон, без точных числовых значений (качественное сравнение).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 сталкиваются с недостатком света, поэтому многие тенелюбивые виды имеют широкие листья: так они улавливают больше света под кронами.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мхи размножаются спорами и не образуют семян. В лесу им помогает постоянная влажность, ведь споры легче прорастают во влажной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питание тоже устроены по-разному: у деревьев кора предохраняет ствол, а корни добывают воду и удерживают растение в почве, даже когда верхний слой сухой.
</a:t>
            </a:r>
            <a:endParaRPr lang="en-US" sz="1187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приспособлены к жизни в лесу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045516"/>
            <a:ext cx="3709500" cy="1767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 и их роль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чем питаются некоторые животные и какую пользу они приносят лесу.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животные выполняют разные «работы» в лесу: одни распространяют семена, другие уничтожают вредителей, а третьи разрыхляют почву и поддерживают плодородие.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школьного курса по экологии и природным связям (без привязки к одному источнику).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веществ: как лес поддерживает жизнь
</a:t>
            </a:r>
            <a:endParaRPr lang="en-US" sz="184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учебном описании взаимодействий растений, животных, грибов и бактерий.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 образуется из опавших листьев, веток, шишек и остатков растений. Она покрывает землю слоем, который меньше нагревается и лучше удерживает влагу.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 и почва
</a:t>
            </a:r>
            <a:endParaRPr lang="en-US" sz="330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 защищает почву от ветра и дождя, смягчает перепады температуры и служит убежищем для множества мелких организмов — от беспозвоночных до грибницы.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делает почву тёмной и рыхлой. Благодаря этому она становится более плодородной, и новым растениям легче получать воду и питательные вещества.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мхи и лишайники в лесу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Грибы-«переработчики»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трудно заметить работу грибов, но именно они разлагают остатки растений и животных. Благодаря этому вещества возвращаются в почву и снова становятся доступными для новых растений. Можно сказать, что грибы поддерживают «порядок» в лесном круговороте.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которые держат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впитывают и удерживают воду, поэтому под их «ковром» в лесу дольше сохраняется влажность. Это особенно важно в сырых и прохладных местах. Там мхи помогают другим мелким организмам находить подходящие условия для жизни.
</a:t>
            </a:r>
            <a:endParaRPr lang="en-US" sz="14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Лишайники-поселенцы
</a:t>
            </a:r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способны расти на коре деревьев и даже на камнях. Поэтому их часто называют природными «поселенцами» там, где другим организмам трудно закрепиться. В сырых и прохладных лесах лишайники заметны особенно хорошо.
</a:t>
            </a:r>
            <a:endParaRPr lang="en-US" sz="15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лес человеку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также помогает снизить шум и создать прохладу: в тени деревьев воздух прохладнее, а прогулки переносятся легче, особенно в жаркие дни.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лес важен не только как источник продуктов, но и как «охранник» почв и условий для жизни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 и природопользованию, актуализировано на 2026 год (количественных значений не приводится).
</a:t>
            </a:r>
            <a:endParaRPr lang="en-US" sz="6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5983" y="1451264"/>
            <a:ext cx="462825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климат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используют углекислый газ для фотосинтеза и накапливают углерод в древесине, уменьшая его содержание в атмосфере и поддерживая стабильный состав воздуха.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летом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лесные массивы испаряют воду с поверхности листьев. Это делает воздух более влажным и помогает смягчать жару в тёплое время года.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ветра и сохранение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замедляют ветер и уменьшают выдувание влаги. В результате почва меньше пересыхает, а растения получают более подходящие условия для роста.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Рубки и утрата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вырубают, испарение и «защита» почвы снижаются. Воздух становится суше, а погодные условия — менее устойчивыми для растений и животных.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591" y="1535000"/>
            <a:ext cx="4061618" cy="271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лесам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лесам действуют по-разному: одни разрушают деревья и почву сразу, другие ослабляют их постепенно, меняя состав лесных сообществ.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страдает как от прямых вмешательств человека, так и от природных факторов, которые усиливаются изменением климата и состоянием почв.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школьные материалы по экологии лесов; обобщение, без привязки к одному исследованию.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быстро уничтожает травы, кустарники, молодые деревья и животных, которые не успели уйти. После сильного пожара почва хуже удерживает воду, а восстановление идёт годами.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искра способна запустить цепную реакцию и привести к крупному пожару.
</a:t>
            </a:r>
            <a:endParaRPr lang="en-US" sz="2051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и общие сведения из учебных материалов по охране лесов (количественные показатели зависят от условий).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лесу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по охране леса и снижению вреда от мусора, вырубки и пожаров.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охрана редких видов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— это территории, где природа охраняется особенно строго. Там вмешательство человека минимально, поэтому лес сохраняет естественное развитие и редким видам легче выживать.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редких видов, связанных с лесами России, — зубр, амурский тигр, чёрный аист и редкие орхидеи. Учёные наблюдают природные процессы и состояние лесных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меняется по сезонам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начинается сокодвижение: появляются листья и цветы. У многих растений и животных это время усиленного роста и кормления.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 сезонных явлениях видно, что активность лесной жизни меняется из-за света, тепла и доступности пищи, а зимой наступает покой.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и описания сезонных процессов в лесных экосистемах; даты измерений в источнике не указаны (шкала условная).
</a:t>
            </a:r>
            <a:endParaRPr lang="en-US" sz="6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древесины строили дома, делали мебель и посуду, а также отапливали жилища. Лес давал материалы и тепло, поэтому его бережное сохранение было связано с жизненной необходимостью.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обеспечивал разнообразную еду: ягоды, грибы и орехи. Кроме того, в лесу находили лекарственные растения и дичь, что поддерживало людей в разные сезоны года.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песнях и обычаях многих народов лес часто выступает как место силы и испытаний. Он воспринимался не только как «ресурс», но и как часть родной природы.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помогал человеку ориентироваться и выживать: тропы, укрытия, сбор плодов и наблюдение за погодой были частью повседневного опыта. Поэтому он закреплялся в культуре и традициях.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жизни людей и народов
</a:t>
            </a:r>
            <a:endParaRPr lang="en-US" sz="30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19161"/>
            <a:ext cx="3709500" cy="16201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мира и их особенности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отличаются климатом, набором растений и животных. Поэтому «лес» в разных регионах выглядит и работает по-разному.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 влажнее климат, тем больше разнообразие растений и животных; смена поясов создаёт разные лесные сообщества.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атласы и школьные справочники по природным зонам мира.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основа жизни на суше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сложная природная система, где растения, животные, грибы и микроорганизмы связаны и зависят друг от друга. Он даёт кислород, пищу и древесину, защищает почву и помогает сохранять климат.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2026-05-12T23:04:20Z</dcterms:created>
  <dcterms:modified xsi:type="dcterms:W3CDTF">2026-05-12T23:04:20Z</dcterms:modified>
</cp:coreProperties>
</file>