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Conversational formulas in English: how people start and keep a dialogue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говорить вежливо, уверенно и по делу.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формулы помогают быстро и вежливо строить общение на уроке, дома и в переписке. Они показывают, как одна и та же мысль звучит по-разному в дружеской, нейтральной или официальной ситуации.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разговорные формулы в 7 классе
</a:t>
            </a:r>
            <a:endParaRPr lang="en-US" sz="28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groups of conversational formulas in English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открывают разговор и помогают начать общение спокойно. Чаще всего используются Hello, Hi, Good morning и Good afternoon, а выбор зависит от времени дня и степени знакомства.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привлечь внимание и попросить о помощи, используют имя, excuse me, please, can I и could I. Такие формулы делают речь вежливой и понятной для собеседника.
</a:t>
            </a:r>
            <a:endParaRPr lang="en-US" sz="1325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просьбу можно ответить коротко и по-разному: Yes, of course, sure или no problem. Если нужно отказать, лучше использовать мягкие формулы, чтобы не звучать резко.
</a:t>
            </a:r>
            <a:endParaRPr lang="en-US" sz="1352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you, thanks, sorry и excuse me нужны почти каждый день. Они помогают показать уважение, исправить ошибку, извиниться за опоздание или поблагодарить за помощь.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заканчивается формулой goodbye, bye или see you. Эти короткие слова помогают завершить общение естественно и оставить дружелюбное впечатление.
</a:t>
            </a:r>
            <a:endParaRPr lang="en-US" sz="13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7267" y="1324100"/>
            <a:ext cx="3945131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formulas and their functions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 в английском языке часто допускает несколько вежливых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ситуации в английском обычно есть несколько допустимых формул, поэтому важно выбирать их по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«Conversational formulas in English»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Greetings in school and everyday life
</a:t>
            </a:r>
            <a:endParaRPr lang="en-US" sz="2572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hello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подходит почти для любой ситуации: с одноклассником, учителем или незнакомым человеком. Это безопасное и универсальное приветствие, которое не звучит слишком официально или слишком фамильярно.
</a:t>
            </a:r>
            <a:endParaRPr lang="en-US" sz="1271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hi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 чаще слышно между друзьями и ровесниками. Оно звучит легко и естественно, поэтому хорошо подходит для школьного коридора, перемены или короткого сообщения в чате.
</a:t>
            </a:r>
            <a:endParaRPr lang="en-US" sz="1311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 используют до полудня, а Good afternoon — после обеда. Такие формулы показывают, что говорящий ориентируется в ситуации и выбирает более точное приветствие.
</a:t>
            </a:r>
            <a:endParaRPr lang="en-US" sz="1334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see you помогает начать разговор тепло и доброжелательно. Эта формула особенно уместна, если люди давно не виделись или встречаются в более официальной обстановке.
</a:t>
            </a:r>
            <a:endParaRPr lang="en-US" sz="1290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отношениям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приветствия зависит не только от времени, но и от того, с кем вы говорите. Чем старше или малознакомее собеседник, тем нейтральнее и вежливее должна быть формула.
</a:t>
            </a:r>
            <a:endParaRPr lang="en-US" sz="12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conversational formulas are used most often
</a:t>
            </a:r>
            <a:endParaRPr lang="en-US" sz="27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особенно заметны короткие реплики, связанные с повседневными действиями: попросить, передать, ответить и поблагодарить.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и благодарности занимают наибольшую долю, потому что именно они чаще всего нужны в реальном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типичных школьных диалогов, без точной статистики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requests in English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подходит, когда нужно попросить разрешение или что-то взять. В школьной речи она звучит просто и понятно, особенно в коротких бытовых ситуациях.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I…?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используют для более вежливой просьбы, особенно если нужно попросить повторить, объяснить или помочь. В классе эта форма звучит уважительно и спокойно.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you…?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чаще встречается в более формальных ситуациях, когда нужно вежливо спросить разрешение. В школе она подходит, например, для входа в класс или обращения к взрослому.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I…?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можно поставить в начале или в конце фразы. Оно смягчает просьбу и делает её менее прямой, поэтому даже короткое предложение звучит вежливее и дружелюбнее.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short English dialogue is built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типичную структуру короткого вежливого диалога.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Formulas for agreement and refusal
</a:t>
            </a:r>
            <a:endParaRPr lang="en-US" sz="3191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выражают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 английском часто передают коротко: yes, of course, sure, certainly и no problem. Такие ответы помогают быстро показать, что вы готовы помочь или согласны с предложением.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отказаться, лучше использовать спокойные формулы: I’m sorry, I can’t, not today или maybe later. Они звучат вежливо и уменьшают неловкость в разговоре.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тон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сообщение может звучать резко или дружелюбно в зависимости от дополнительных слов. Sorry, maybe и короткое объяснение делают отказ заметно мягче.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вежливый отказ особенно полезен, потому что он помогает сохранить спокойный тон общения. Даже короткая фраза может звучать уважительно, если сказана без резкости.
</a:t>
            </a:r>
            <a:endParaRPr lang="en-US" sz="17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Forms of address in English dialogue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Mr Smith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обращается к взрослому спокойно и уважительно: Mr Smith, Mrs Brown или Miss Green. Такая форма показывает, что собеседник признаёт статус взрослого и говорит в официальной манере. С одноклассниками этот вариант обычно не нужен.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Sir и Madam звучат вежливо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Sir и Madam часто помогают обратиться к незнакомому взрослому в магазине, библиотеке или другом общественном месте. Эти слова особенно полезны, когда имя человека неизвестно, но нужно начать разговор корректно и уважительно.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достаточно имени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и одноклассниками чаще всего используют только имя. Такая форма звучит естественно и легко, потому что в знакомом круге не требуется лишняя официальность. Именно поэтому выбор обращения зависит от отношений между людьми.
</a:t>
            </a:r>
            <a:endParaRPr lang="en-US" sz="10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Rude-sounding and polite-sounding phrases
</a:t>
            </a:r>
            <a:endParaRPr lang="en-US" sz="315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ситуация звучит по-разному в зависимости от выбранной формулы: резко или вежливо.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слова заметно смягчают тон речи и помогают звучать уважительно даже в простой школьной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conversational formulas.
</a:t>
            </a:r>
            <a:endParaRPr lang="en-US" sz="1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formulas in school, at home, and with friends
</a:t>
            </a:r>
            <a:endParaRPr lang="en-US" sz="2644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общении с учителями чаще выбирают нейтральные и вежливые формулы: Good morning, Could you help me, please? , Thank you, Excuse me.
</a:t>
            </a:r>
            <a:endParaRPr lang="en-US" sz="139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речь обычно короче и проще: Hi, Thanks, Bye. Такие формулы звучат естественно, потому что отношения между собеседниками более близкие.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дружеском общении часто используют короткие и быстрые формулы: Hi, See you, Thanks. Выбор зависит от того, насколько разговор формален или свободен.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conversational formulas are used most often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короткие реплики нужны там, где много быстрых обменов фразами: на уроке, в переписке и во время совместной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на формулы приходится на classroom и online chat; в магазине особенно важны просьбы и благодарность.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частоты по ситуациям, основанная на теме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English conversational formulas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вежливого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перейти к просьбе без Hello или Excuse me, речь звучит слишком резко. Простое приветствие помогает начать разговор спокойно и естественно.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короткое или резкое согласие и отказ могут звучать холодно. Слова sorry, maybe, of course помогают сохранить дружелюбный тон.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прямой тон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вместо просьб часто выглядят грубо. Формулы с please, could you или can I смягчают высказывание и делают его более уважительным.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 выглядит, когда в одном диалоге смешивают очень формальные и слишком разговорные слова. Лучше выбрать один уровень вежливости и держаться его.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Conversational formulas in messages and online chat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переписки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сообщении важно начать с приветствия. Простое Hi! или Hello! делает текст дружелюбнее и показывает, что разговор начинается вежливо.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просьбы звучат особенно прямо, поэтому слова please и could you очень важны. Они помогают попросить о помощи без лишней резкости.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благодарностью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или информации обычно пишут Thanks! или Thank you. Такая короткая реакция показывает, что собеседник ценит время и поддержку другого человека.
</a:t>
            </a:r>
            <a:endParaRPr lang="en-US" sz="1603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чата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переписки используют Bye! , See you или Talk to you later. Даже в мессенджере вежливое завершение делает общение аккуратным и приятным.
</a:t>
            </a:r>
            <a:endParaRPr lang="en-US" sz="17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choose the right formula in English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человека, места, цели и уровня вежливости.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short dialogue successful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диалог обычно строится из коротких, но понятных частей: начало, основная реплика, ответ и вежливое завершение.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 основной реплики, но именно приветствие, благодарность и прощание делают разговор полным и вежливым.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структуры короткого диалога по теме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Mini-situations with ready-made English formulas
</a:t>
            </a:r>
            <a:endParaRPr lang="en-US" sz="2841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morning, Miss Green. Can I open the window, please? Thank you. Здесь важны уважительное обращение и вежливая просьба перед действием.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me, where are the English books? Thank you very much. Такая формула помогает задать вопрос спокойно и привлечь внимание без грубости.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help me with my homework, please? Of course. В семье можно говорить проще, но вежливая просьба всё равно звучит лучше.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this notebook? Here you are. Thank you. В магазине часто нужны короткие вопросы, ответы и благодарность.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formulas for everyday communication in English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короткие формулы помогают говорить ясно и вежливо в самых частых жизненных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короткая формула помогает сделать речь естественной, понятной и более уважительной.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conversational formulas.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conversational formulas matter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Conversational formulas are small, but they change everything: they help start a dialogue, keep it polite, and finish it smoothly. Knowing them makes everyday English easier and more respectful.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2026-05-30T22:44:27Z</dcterms:created>
  <dcterms:modified xsi:type="dcterms:W3CDTF">2026-05-30T22:44:27Z</dcterms:modified>
</cp:coreProperties>
</file>