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— сладкие плоды с богатой историей и пользой для здоровья.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Даты: знакомство и основные темы урока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 распространение фиников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культивируются свыше 8000 лет, начиная с Месопотамии и Египта, и сегодня выращиваются в более чем 30 странах Азии и Африки, будучи символом жизни и процветания.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плода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имеют овальную форму и длину от 2 до 7 см. Они покрыты тонкой кожицей разных оттенков — от светло-жёлтого до насыщенно-коричневого, что зависит от зрелости.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плода находится одна крупная продолговатая косточка, окружённая сочной, сладкой мякотью, плотной и мясистой на ощупь.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стадии созревания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созревания цвет фиников меняется, а их текстура становится мягче и слаще, что отражается на внешнем виде плодов на пальме.
</a:t>
            </a:r>
            <a:endParaRPr lang="en-US" sz="152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внешний вид финика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мировых производителей фиников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ведущих стран обеспечивают свыше 60% мирового производства, концентрируя выращивание в основном в Северной Африке и Ближнем Востоке.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сосредоточено у немногих лидеров, что подчеркивает их роль в мировой торговле финиками.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ФАО, 2022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Меджул — крупный и сочный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сорт славится крупными плодами с мягкой, сочной мякотью и тонкой кожицей, что делает его очень популярным для употребления в свежем виде.
</a:t>
            </a:r>
            <a:endParaRPr lang="en-US" sz="1105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Деглет нур — золотистая прозрачность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по размеру плоды с нежной золотистой мякотью, отличаются приятной прозрачной текстурой и сбалансированной сладостью.
</a:t>
            </a:r>
            <a:endParaRPr lang="en-US" sz="1105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Сахер — мелкие и сухие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сорт имеет небольшие плоды с более сухой консистенцией и умеренной сладостью, чаще используется в кондитерских изделиях.
</a:t>
            </a:r>
            <a:endParaRPr lang="en-US" sz="1216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Халас — умеренность во вкусе
</a:t>
            </a:r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 размера плоды с мягкой текстурой и умеренной сладостью, подходят для повседневного употребления и приготовления десертов.
</a:t>
            </a:r>
            <a:endParaRPr lang="en-US" sz="1159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сорта фиников и их особенности
</a:t>
            </a:r>
            <a:endParaRPr lang="en-US" sz="23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содержат до 70% сахаров, около 2% белка и менее 1% жиров, обеспечивая быстрый источник энергии.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минералы включают до 650 мг калия, 55 мг магния и 65 мг кальция на 100 грамм продукта.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(B1, B2, B3) и витамин A способствуют обменным процессам и поддерживают зрение.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Калорийность составляет примерно 270 ккал на 100 грамм, при этом финики практически не содержат холестерина.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Питательный состав фиников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сравнения: финики, яблоки и бананы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дают представление о питательной ценности фиников по сравнению с популярными фруктами.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превосходят яблоки и бананы по содержанию сахаров и калия, что делает их ценным энергетическим и минеральным источником.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USDA FoodData,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фиников для здоровья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Клетчатка в составе фиников улучшает пищеварение и помогает предотвратить запоры, способствуя нормальной работе кишечника.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калия поддерживает сердечную деятельность и нормальную работу мышц, включая сердечную мышцу.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Антиоксиданты, присутствующие в финиках, защищают клетки от свободных радикалов и укрепляют иммунитет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0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778" y="1295150"/>
            <a:ext cx="304594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фиников в кулинарии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Выпечка и десерты
</a:t>
            </a:r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часто добавляют в выпечку и сладкие блюда, придавая им натуральную сладость и аромат, характерные для ближневосточной кухни.
</a:t>
            </a:r>
            <a:endParaRPr lang="en-US" sz="1428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Завтраки и снеки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используют в мюсли, йогуртах и в качестве быстрых полезных перекусов благодаря высокому содержанию энергии и натуральных сахаров.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 сиропы
</a:t>
            </a:r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фиников готовят пасты, сиропы и напитки, выступающие натуральной альтернативой сахару и искусственным подсластителям.
</a:t>
            </a:r>
            <a:endParaRPr lang="en-US" sz="14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финика от пальмы до потребителя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обработки и транспортировки фиников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Ифтар и символика Рамадана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Рамадана финики традиционно употребляют на ифтар — вечерний приём пищи после захода солнца. Они помогают быстро восстановить энергию и считаются символом духовной чистоты и возрождения.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упоминания в религиях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упоминаются в священных текстах Корана и Библии как дары природы, олицетворяющие благословение и пищу жизни. Их часто связывают с идеями плодородия и изобилия.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на Ближнем Востоке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гостям фиников — знак уважения и дружбы в арабских странах. Часто именно с этих плодов начинается праздничное угощение, подчёркивая теплый приём гостей.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в религии, культуре и традициях
</a:t>
            </a:r>
            <a:endParaRPr lang="en-US" sz="26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3000 года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финики использовали в пищу и медицине, что подтверждают археологические находки и письменные источники.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были основным продуктом для войнов и торговцев, обеспечивали калориями на дальних переходах и служили запасом на годы.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верования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культурах финик считали символом долголетия и бессмертия, что отражалось в мифах и ритуалах того времени.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финиках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фиников в мире (2000–2022 гг.)
</a:t>
            </a:r>
            <a:endParaRPr lang="en-US" sz="250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производства связано с расширением плантаций и ростом потребления в разных странах мира.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отражает возросший интерес к здоровому питанию и расширение экспорта на международные рынки.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вред и противопоказания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высокого содержания сахара финики нежелательны при сахарном диабете и требуют дозированного потребления.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Алергические реакции на финики редки, но возможны, поэтому рекомендуется осторожность при первом употреблении.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может вызывать желудочный дискомфорт, поэтому важно соблюдать умеренность в употреблении.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25" y="987781"/>
            <a:ext cx="2046900" cy="18829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9700" y="987781"/>
            <a:ext cx="2046900" cy="18829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8950" y="988413"/>
            <a:ext cx="2028300" cy="1881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875" y="987781"/>
            <a:ext cx="2046900" cy="188298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5800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долговечность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Финиковая пальма может достигать до 30 метров в высоту и жить около 100 лет, принося плоды на протяжении многих десятилетий.
</a:t>
            </a:r>
            <a:endParaRPr lang="en-US" sz="1230" dirty="0"/>
          </a:p>
        </p:txBody>
      </p:sp>
      <p:sp>
        <p:nvSpPr>
          <p:cNvPr id="12" name="Text 1"/>
          <p:cNvSpPr txBox="1"/>
          <p:nvPr/>
        </p:nvSpPr>
        <p:spPr>
          <a:xfrm>
            <a:off x="2638163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плодоношения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Плодоношение начинается через 4–7 лет после посадки — пальма достигает зрелости и начинает ежегодно радовать урожаем.
</a:t>
            </a:r>
            <a:endParaRPr lang="en-US" sz="1216" dirty="0"/>
          </a:p>
        </p:txBody>
      </p:sp>
      <p:sp>
        <p:nvSpPr>
          <p:cNvPr id="13" name="Text 2"/>
          <p:cNvSpPr txBox="1"/>
          <p:nvPr/>
        </p:nvSpPr>
        <p:spPr>
          <a:xfrm>
            <a:off x="478052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плодов с дерева
</a:t>
            </a:r>
            <a:pPr algn="ctr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одного дерева за сезон можно собрать до 100 килограммов фиников, что делает финиковую пальму очень продуктивным и ценным растением.
</a:t>
            </a:r>
            <a:endParaRPr lang="en-US" sz="1216" dirty="0"/>
          </a:p>
        </p:txBody>
      </p:sp>
      <p:sp>
        <p:nvSpPr>
          <p:cNvPr id="14" name="Text 3"/>
          <p:cNvSpPr txBox="1"/>
          <p:nvPr/>
        </p:nvSpPr>
        <p:spPr>
          <a:xfrm>
            <a:off x="6922875" y="3096975"/>
            <a:ext cx="1719900" cy="15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дерево и плоды
</a:t>
            </a:r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пальма украшена кистями спелых плодов, готовых к сбору — крупные, мясистые и сладкие финики располагаются плотными гроздьями.
</a:t>
            </a:r>
            <a:endParaRPr lang="en-US" sz="1209" dirty="0"/>
          </a:p>
        </p:txBody>
      </p:sp>
      <p:sp>
        <p:nvSpPr>
          <p:cNvPr id="15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Финиковая пальма: жизненный цикл и особенности
</a:t>
            </a:r>
            <a:endParaRPr lang="en-US" sz="2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свойств свежих и сушёных плодов финика, отражающая различие в калорийности, содержании сахара и воды.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Сушёные финики более калорийны и сладки, свежие содержат больше воды и витамина С, сохраняя сочность.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Nutritional Journal, 2022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и сушёные финики: сравнение свойств
</a:t>
            </a:r>
            <a:endParaRPr lang="en-US" sz="24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потребления фиников
</a:t>
            </a:r>
            <a:endParaRPr lang="en-US" sz="245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всё чаще включают в рацион веганов и приверженцев здорового образа жизни как натуральный источник быстрых углеводов.
</a:t>
            </a:r>
            <a:endParaRPr lang="en-US" sz="132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широко используются в производстве энергетических батончиков, заменяя шоколадные и сахарные ингредиенты.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появляются финиковый шоколад, сироп, паста и даже мороженое — инновационные пищевые продукты на основе фиников.
</a:t>
            </a:r>
            <a:endParaRPr lang="en-US" sz="131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производители стремятся использовать экологичные материалы для упаковки фиников и продуктов из них.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 косточек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косточек фиников мастера создают чётки, ожерелья и украшения, которые пользуются популярностью в арабских странах и среди туристов.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Плетение из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пальмы применяются для изготовления корзин, циновок, шляп и декоративных изделий, являясь традиционным ремесленным материалом.
</a:t>
            </a:r>
            <a:endParaRPr lang="en-US" sz="151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и топливные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пальмы используется в строительстве, а высушенные листья — для производства топливных брикетов, что расширяет использование растения.
</a:t>
            </a:r>
            <a:endParaRPr lang="en-US" sz="143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и пальма: применение в быту и рукоделии
</a:t>
            </a:r>
            <a:endParaRPr lang="en-US" sz="21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множество сортов фиников без косточек, что расширяет их применение в кулинарии и упрощает употребление.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старая известная пальма финика прожила почти 200 лет, демонстрируя долговечность этого вида.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зарегистрированный финик весил более 30 граммов, что значительно больше обычного размера плодов.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описали свыше 400 разновидностей фиников, каждая из которых обладает уникальными характеристиками и вкусом.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 о финиках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фиников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 сохраняют важность как полезный и вкусный продукт, символ традиций и современного здорового питания, продолжают завоёвывать популярность по всему миру.
</a:t>
            </a:r>
            <a:endParaRPr lang="en-US" sz="4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2026-05-07T01:35:03Z</dcterms:created>
  <dcterms:modified xsi:type="dcterms:W3CDTF">2026-05-07T01:35:03Z</dcterms:modified>
</cp:coreProperties>
</file>