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мировое хозяйство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перевозки связывают страны, рынки и повседневную жизнь.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стал мировой системой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торговли превратил перевозки в единую сеть: контейнеры, порты, магистрали и трубопроводы ускорили движение товаров, снизили издержки и связали континенты в общую экономику.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транспорта в международном разделении труда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специализаций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соединяет районы добычи, производства и потребления, позволяя странам специализироваться на сырье, промышленной продукции или услугах и обмениваться результатами труда в мировом масштабе.
</a:t>
            </a:r>
            <a:endParaRPr lang="en-US" sz="865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издержек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развита сеть дорог, портов и железных дорог, тем дешевле доставка, шире рынок сбыта и выше конкурентоспособность предприятий и целых национальных экономик.
</a:t>
            </a:r>
            <a:endParaRPr lang="en-US" sz="943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транспортной сети часто отражает уровень развития территории: крупные узлы, устойчивые маршруты и современная логистика усиливают деловые связи и привлекают инвестиции.
</a:t>
            </a:r>
            <a:endParaRPr lang="en-US" sz="1009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Регион, изолированный от магистралей и морских путей, обычно сталкивается с более высокими ценами, медленным обменом товарами и меньшими возможностями для роста.
</a:t>
            </a:r>
            <a:endParaRPr lang="en-US" sz="10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основных видов транспорта в мировой торговле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доминирует в массовых перевозках, а авиация обеспечивает скорость там, где важнее время, чем масса груза.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перевозок показывает: для мировой торговли решающими остаются море и наземные магистрали, а авиация играет нишевую, но стратегическую роль.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UNCTAD, Review of Maritime Transport; оценка структуры мировых грузоперевозок, последние доступные данные
</a:t>
            </a:r>
            <a:endParaRPr lang="en-US" sz="6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 как главные узлы мировой торговли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Азиатское лидерство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порты сосредоточены в Азии, особенно в Китае и Сингапуре; среди мировых лидеров выделяются Шанхай, Сингапур и Нинбо-Чжоушань, обслуживающие огромные товарные потоки.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обработки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пропускная способность терминалов, тем быстрее груз проходит перегрузку и тем меньше задержки в цепочке поставок, что напрямую влияет на сроки доставки и стоимость логистики.
</a:t>
            </a:r>
            <a:endParaRPr lang="en-US" sz="1124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перераспределения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порт — это не только причал, но и склад, контейнерный двор, таможенный пункт и центр распределения, связывающий глобальные маршруты с внутренними рынками стран.
</a:t>
            </a:r>
            <a:endParaRPr lang="en-US" sz="1124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Ворота мировой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Портовая инфраструктура принимает суда, перегружает контейнеры и распределяет потоки товаров между морем, железной дорогой и автотранспортом, поэтому именно порты задают темп международных поставок.
</a:t>
            </a:r>
            <a:endParaRPr lang="en-US" sz="10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транспорта по функциям и возможностям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транспорта решают разные задачи мировой логистики.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транспорта своя сильная сторона: море выигрывает по масштабу, железная дорога — по дальности, автомобиль — по гибкости. Выбор зависит от груза, расстояния и срочности.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UNCTAD, ITF и учебной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товар проходит через глобальную цепочку поставок
</a:t>
            </a:r>
            <a:endParaRPr lang="en-US" sz="2297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цепочки движения товара от добычи сырья до доставки покупателю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Контейнеризация и стандартизация перевозок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стандартизированного контейнера изменило погрузку и разгрузку: товары стали перемещать быстрее, с меньшими потерями и без лишней ручной перегрузки.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интермодальности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размеры контейнеров позволили без проблем переносить один и тот же груз между морем, железной дорогой и автотранспортом в единой цепочке доставки.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издержек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операций в портах и на терминалах уменьшило расходы на хранение, простои и повреждения товара, что сделало мировую торговлю более доступной.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стандарт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контейнеризация стала основой глобальной логистики: она связывает производителей, порты и внутренние рынки в одну технологически согласованную систему.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мировых транспортных коридоров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узлы концентрируют потоки товаров и энергоносителей, поэтому их работа влияет на устойчивость всей мировой торговли.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уже и важнее маршрут, тем выше его стратегическая роль: сбой в одном пункте быстро отражается на нескольких регионах и отраслях.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картам мировых транспортных коридоров и узких мест мировой торговли
</a:t>
            </a:r>
            <a:endParaRPr lang="en-US" sz="6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связь внутренних районов с портами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 морю
</a:t>
            </a:r>
            <a:pPr algn="l" indent="0" marL="0">
              <a:lnSpc>
                <a:spcPct val="115000"/>
              </a:lnSpc>
              <a:buNone/>
            </a:pPr>
            <a:r>
              <a:rPr lang="en-US" sz="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стран с большой территорией железная дорога остается главным способом связать внутренние районы с портами и промышленными центрами. По ней движутся уголь, руда, зерно и контейнеры, а длинные маршруты формируют экономическую ось целых регионов.
</a:t>
            </a:r>
            <a:endParaRPr lang="en-US" sz="83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Магистрали континентов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России, США, Китае и Индии железнодорожные сети выполняют не только транспортную, но и интеграционную функцию. Они объединяют удаленные территории с рынками сбыта, обеспечивая устойчивый вывоз сырья и снабжение крупных городов.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 как 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 стала одним из самых известных примеров протяженной связи между регионами. Она показывает, как железная дорога может преодолеть огромные расстояния и превратить пространство страны в единую хозяйственную систему.
</a:t>
            </a:r>
            <a:endParaRPr lang="en-US" sz="8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24942"/>
            <a:ext cx="449100" cy="359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41445"/>
            <a:ext cx="449100" cy="3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роли автомобильного транспорта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«до двери»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соединяют склады, магазины, предприятия и дома без промежуточной перегрузки. Это делает их незаменимыми в городской логистике и при доставке скоропортящихся товаров на короткие и средние расстояния.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294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Автотранспорт легко подстраивается под спрос, объезжает локальные ограничения и обслуживает территории, куда не доходят железные дороги или порты. Поэтому он поддерживает повседневный обмен товарами внутри стран и регионов.
</a:t>
            </a:r>
            <a:endParaRPr lang="en-US" sz="784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скорости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Пробки, состояние дорог и погодные условия заметно влияют на сроки доставки. При больших расстояниях автомобильные перевозки становятся менее выгодными, чем железнодорожные или морские, особенно для массовых грузов.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 остается одним из главных источников выбросов и шума в городах. Снижение воздействия требует обновления автопарка, развития общественного транспорта и более рациональной организации перевозок.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010491"/>
            <a:ext cx="4122000" cy="14002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транспортные центры мира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функцию выполняют крупнейшие узлы мировой транспортной сети и с какими регионами они связаны.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возникают там, где пересекаются морские, железнодорожные, автомобильные и авиационные потоки, а также где есть сильная промышленная и торговая база.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отраслевых транспортных обзоров и характеристикам крупнейших узлов мировой логистики.
</a:t>
            </a:r>
            <a:endParaRPr lang="en-US" sz="6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авиационной логистики и перевозок высокой стоимости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остается нишевым, но стратегически важным видом транспорта: именно она связывает глобальные рынки с товарами, для которых задержка недопустима, а срок доставки влияет на цену.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доля авиации по массе не означает ее второстепенности: для высокомаржинальных и срочных грузов скорость важнее объема перевозки.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на основе общих характеристик мировых видов грузового транспорта; авиация — малая доля по массе, но высокая по стоимости.
</a:t>
            </a:r>
            <a:endParaRPr lang="en-US" sz="5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43958"/>
            <a:ext cx="397500" cy="353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2851" y="1808825"/>
            <a:ext cx="31770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43958"/>
            <a:ext cx="397500" cy="353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43958"/>
            <a:ext cx="397500" cy="3533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движется вместе с транспортом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Нефтепроводы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обеспечивают непрерывную и сравнительно дешевую доставку нефти между районами добычи и переработки. Их значение особенно велико там, где требуются большие объемы и стабильный режим поставок.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Газопроводы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Газопроводы связывают месторождения с электростанциями, промышленными центрами и городами-потребителями. Такая сеть требует крупных вложений, но позволяет перевозить энергоноситель без постоянной перегрузки и с меньшими потерями.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Танкерный флот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танкеры перевозят нефть и сжиженный газ через океаны и проливы, соединяя экспортные районы с крупнейшими рынками Европы и Азии. От их маршрутов зависит устойчивость мировых поставок.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и Панамский каналы, а также ключевые проливы становятся точками повышенного риска: любой сбой быстро отражается на объемах поставок, страховых расходах и ценах на энергоносители.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внешнего шока к сбоям поставок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природные, политические и технологические риски нарушают транспортные цепочки и какие меры снижают уязвимость логистики.
</a:t>
            </a:r>
            <a:endParaRPr lang="en-US" sz="8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сократить экологический след транспорта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5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 электрические автобусы, легковые машины и городскую доставку снижает локальные выбросы и шум. Наиболее заметный эффект достигается там, где транспорт работает ежедневно и на коротких маршрутах.
</a:t>
            </a:r>
            <a:endParaRPr lang="en-US" sz="849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роль железных дорог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части дальних перевозок с автотранспорта на железные дороги уменьшает расход топлива на тонну груза. Особенно это важно для массовых грузов и контейнерных потоков между крупными центрами.
</a:t>
            </a:r>
            <a:endParaRPr lang="en-US" sz="908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топливо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Биотопливо, водород и более эффективные двигатели помогают сокращать углеродный след там, где полная электрификация пока затруднена. Однако такие решения требуют инфраструктуры и строгих стандартов безопасности.
</a:t>
            </a:r>
            <a:endParaRPr lang="en-US" sz="857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Оптимизация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5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планирование, заполнение транспорта и сокращение холостых пробегов уменьшают лишние выбросы без потери скорости доставки. Эффект особенно велик в городской логистике и международных цепочках поставок.
</a:t>
            </a:r>
            <a:endParaRPr lang="en-US" sz="84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цифровизации логистики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документы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накладные и цифровой обмен данными сокращают бумажный документооборот, ускоряют таможенные процедуры и уменьшают число ошибок при передаче информации между участниками цепочки поставок.
</a:t>
            </a:r>
            <a:endParaRPr lang="en-US" sz="849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складом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WMS и автоматизированные склады помогают быстрее сортировать, хранить и отгружать товары. В результате сокращаются простои, повышается точность комплектации и лучше используется складское пространство.
</a:t>
            </a:r>
            <a:endParaRPr lang="en-US" sz="849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Отслеживание груза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системы, GPS и RFID позволяют видеть местоположение отправления почти в реальном времени. Это уменьшает потери, упрощает контроль и повышает доверие между поставщиком и покупателем.
</a:t>
            </a:r>
            <a:endParaRPr lang="en-US" sz="849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и 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данные и цифровые платформы позволяют заранее планировать спрос, выбирать маршрут и распределять ресурсы. Это повышает надежность поставок и делает компании более конкурентоспособными на мировом рынке.
</a:t>
            </a:r>
            <a:endParaRPr lang="en-US" sz="8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влияет на стоимость товара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товаров массового спроса даже небольшое удорожание доставки заметно меняет конечную цену и доступность продукта на удаленных рынках.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дешевле товар и дальше рынок сбыта, тем сильнее роль транспорта в цене; для дорогих изделий важнее скорость и надежность цепочки.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структура конечной цены товара, основанная на типичных элементах логистических затрат.
</a:t>
            </a:r>
            <a:endParaRPr lang="en-US" sz="63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показывает, почему прибрежные и хорошо связанные регионы обычно развиваются быстрее: они легче включаются в международные потоки и меньше платят за доставку.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торговли по объёму проходит морем, поэтому удалённость от портов и магистралей напрямую влияет на доступ к рынкам и уровень цен.
</a:t>
            </a:r>
            <a:endParaRPr lang="en-US" sz="159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UNCTAD, Review of Maritime Transport 2023.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связывает экономику мира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 — это не просто способ перемещения грузов, а основа международной специализации, торговли и территориального развития. От качества логистики сегодня зависит устойчивость стран, регионов и целых рынков.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2026-06-02T22:23:06Z</dcterms:created>
  <dcterms:modified xsi:type="dcterms:W3CDTF">2026-06-02T22:23:06Z</dcterms:modified>
</cp:coreProperties>
</file>