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поэт мысли, природы и человеческой души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Лирик, дипломат, философ: Тютчев раскрыл тайну мира в нескольких точных строках.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Тютчева на фоне бурной эпохи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рождалась в годы политических перемен, философских споров и поиска нового языка для разговора о человеке, истории и судьбе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Фёдор Тютчев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ноября 1803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родился в усадьбе Овстуг Брянского уезда в дворянской семье, где рано получил домашнее образование и приобщился к чтению.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окончил Московский университет, где особенно интересовался античной культурой, европейскими языками, литературой и философией, определившими его интеллектуальный кругозор.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ранняя зрелость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тогда сложился его интерес к идеям и формам европейской мысли, который позднее заметно повлиял на глубину и насыщенность его поэзии.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0834" y="3429876"/>
            <a:ext cx="259819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Европе: опыт, изменивший взгляд поэта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Коллегии иностранных 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1822 года Тютчев начал дипломатическую службу, которая на долгие годы связала его с государственной работой и международной средой.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и Турин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жизни он провёл за границей, прежде всего в Мюнхене и Турине, наблюдая европейскую политическую и культурную жизнь изнутри.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философия и романтизм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среда познакомила его с философской мыслью и романтической традицией, усилив интерес к внутреннему миру человека и тайне истории.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России и Запада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жизни за рубежом сделал особенно острой тему различий между цивилизациями и укрепил его размышления о пути России.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публикации — растущая репутация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печатался нечасто, поэтому известность приходила к нему постепенно. Его поэтический авторитет складывался не из количества текстов, а из их исключительной глубины и точности.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Тютчев входил в русскую литературу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краткой лирической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небольшая по объёму форма несёт сильное философское и психологическое напряжение. Одна строка у Тютчева нередко звучит как законченная мысль.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лирика: мир как тайна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 мир не как ясную систему, а как пространство скрытых сил, где человек постоянно ощущает границу между знанием и неведомым.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особенно важны мотивы хаоса, бездны, молчания и мгновения. Они создают чувство нестабильности бытия и внутреннего напряжения мысли.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Тютчева не получает готовых ответов. Он приближается к истине через интуицию, переживание и размышление, но окончательно её не исчерпывает.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поэзии Тютчева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Тютчева живёт собственной жизнью и не сводится к фону человеческих переживаний. Она кажется одухотворённой, подвижной и полной скрытого смысла.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время суток у него становятся носителями больших состояний мира: гроза, туман, весна, сумерки и ночь меняют ощущение реальности.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пейзажная лирика одновременно конкретна и философична: в природной картине раскрывается не только красота, но и устройство бытия.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умеет точно наблюдать детали пейзажа, но всегда ведёт читателя дальше — к мысли о вечных законах движения и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Тютчева: свет и трагедия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Тютчева редко звучит как безмятежная радость. Чаще она связана с внутренним разладом, разлукой и болезненной невозможностью сохранить мгновение.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биография поэта усилила драматизм его поздних стихов. Чувство предстает как сила, которая одновременно возвышает человека и причиняет ему страдание.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Неповторимость момента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особенно заметно ощущение утраты и быстротечности счастья. Даже краткий миг переживается как единственно возможный и уже уходящий.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передаёт сложные состояния сдержанно и очень точно. Его интонация спокойна, но за ней скрыта сильная внутренняя драма и напряжение отношений.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Европа и историческое мышление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видел Россию не как повторение западного опыта, а как особую историческую и духовную реальность, требующую собственного пути развития.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публицистике и высказываниях заметно недоверие к сухому рационализму. Он считал, что культуру нельзя объяснить только логикой и политической схемой.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темы у Тютчева всегда шире политики. Они связаны с судьбой государства, выбором цивилизации и вопросом о том, что удерживает народную целостность.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особенно убедительна там, где личное переживание соединяется с размышлением о мире и человеке.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Тютчева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природно-философские мотивы; гражданская и любовная лирика важны, но раскрывают уже более узкие грани поэтического мира.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материалам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смысловых полюса — антитеза и афористичность — делают стих Тютчева предельно ёмким: в короткой форме он успевает выразить конфликт, мысль и эмоцию.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Ф. И. Тютчева; литературоведческий анализ поэтики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полюса тютчевской поэтики — антитеза и афористичность — позволяют ему передавать сложнейшие чувства несколькими строками.
</a:t>
            </a:r>
            <a:endParaRPr lang="en-US" sz="16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«Silentium!» — стихотворение о сокровенной жизни души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«Silentium!» утверждает ценность внутренней жизни, которую нельзя полностью перевести в слова. Лирический герой как будто защищает хрупкую глубину чувства от внешнего шума.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слово неизбежно упрощает переживание, тогда как молчание сохраняет его подлинность. Поэтому стихотворение звучит как философский совет о духовной независимости человека.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«Весенняя гроза» и радостная энергия 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у Тютчева воспринимается не как угроза, а как торжество обновления. Природная стихия в стихотворении полна света, движения и внутренней праздничности.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текста усиливает ощущение живого потока: глаголы, повторы и мягкая ритмика передают быстрое, но радостное изменение весеннего мира.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природа становится символом жизненной силы. Обычное явление раскрывается как мгновение гармонии, в котором человек чувствует полноту 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ночная сцена у Тютчева превращается в модель мира: в ней особенно остро ощущаются тайна, бесконечность и хрупкость человеческого сознания.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Ф. И. Тютчева; анализ мотива ночи в его лирике
</a:t>
            </a:r>
            <a:endParaRPr lang="en-US" sz="626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ночная картина у Тютчева способна превратиться в образ всей вселенной, где красота соседствует с тревогой и бездной.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подборка показывает основные темы и художественные приёмы поэта.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стихотворения Ф. И. Тютчева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видны главные грани творчества Тютчева: философская, пейзажная и любовная лирика соединяются с предельной смысловой сжатостью.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Тютчев. Избранные стихотворения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литературное влияние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ценили Тютчева за редкую способность соединять мысль и чувство в небольшой форме. Его стихи воспринимались как образец интеллектуальной лирики, где каждая строка имеет вес.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и Тургенева он был важен как поэт внутреннего напряжения и тонкой психологической нюансировки. Его творчество расширяло представление о возможностях русской лирики.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увидели в Тютчеве предшественника поэзии тайны, намёка и многозначного образа. Особенно близкими им оказались мотивы ночи, бездны, молчания и скрытой глубины мира.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Тютчева заметно у Блока, Брюсова, Бальмонта и в дальнейшей традиции философской поэзии. Его краткая, но насыщенная лирика стала важной частью культурной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стихотворение Тютчева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тютчевского текста: от наблюдения к философскому выводу через внутреннее напряжение.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литературное признание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Россию, Тютчев продолжал служить в Петербурге и оставался вовлечённым в общественную жизнь империи. Его поэтическая слава росла постепенно, но всё увереннее.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1850–1860-е годы его признали одним из крупнейших лириков века. После смерти в 1873 году его стихи уже читали как классическую вершину русской поэзии.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Тютчев выглядит не самым многочисленным, но очень концентрированным поэтом. Его корпус текстов сравнительно мал, зато почти каждый стих имеет сильный смысловой вес.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Тютчева в русской поэзии XIX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Тютчева не в объёме, а в плотности мысли: небольшое наследие обеспечивает устойчивое культурное влияние.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литературоведческий анализ; школьный курс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поэт, который учит видеть глубину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показал, что несколько строк могут вместить природу, любовь, историю и тайну человеческой души. Его поэзия и сегодня учит читать мир внимательно, честно и глубоко.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2026-05-23T09:49:43Z</dcterms:created>
  <dcterms:modified xsi:type="dcterms:W3CDTF">2026-05-23T09:49:43Z</dcterms:modified>
</cp:coreProperties>
</file>