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вращения: связь плоских образов и пространственных тел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фигура, вращаясь вокруг оси, рождает объёмное тело с точными формулами.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фигур вращения не избежать в 11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геометрию и алгебру: здесь нужны формулы, степени, корни, π, площади и объёмы. Она помогает решать прикладные задачи о вместимости, материалах, моделях деталей и чтении чертежей.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телом вращения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вращения возникает, когда плоская фигура поворачивается вокруг прямой в своей плоскости или пересекающей её. В результате каждая точка описывает окружность, а плоский контур превращается в объёмную форму.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цилиндра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вращать прямоугольник вокруг одной из его сторон, получается цилиндр. Его геометрия задаётся радиусом основания и высотой, а ось вращения проходит через центры двух равных кругов.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конуса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вращении прямоугольного треугольника вокруг катета образуется конус. Здесь особенно важны вершина, образующая и высота, потому что именно они определяют форму и вычисления площади и объёма.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шара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Полуокружность, вращаясь вокруг диаметра, образует шар. Все точки его поверхности удалены от центра на одно и то же расстояние, поэтому шар отличается наибольшей симметрией среди тел вращения.
</a:t>
            </a:r>
            <a:endParaRPr lang="en-US" sz="10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как модель повторяющейся формы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цилиндра два равных круглых основания, расположенных параллельно друг другу. Между ними находится боковая поверхность, а расстояние между основаниями называется высотой и определяет вытянутость фигуры.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радиуса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основания задаёт размер поперечного сечения цилиндра и напрямую входит в формулы площади и объёма. Чем больше радиус, тем быстрее растут все геометрические характеристики тела.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боковую поверхность цилиндра развернуть на плоскость, получится прямоугольник. Его стороны равны длине окружности основания 2πr и высоте h, что удобно для вычисления площади материала.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Цилиндрическая форма часто встречается в банках, трубах, стаканах, батарейках и технических деталях. Такая форма удобна там, где важно сохранить одинаковое поперечное сечение по всей длине.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цилиндра, конуса и шара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различия в строении трёх тел вращения и подчёркивает, что их формулы по-разному зависят от радиуса.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 конус имеют сходную степень зависимости от r², а объём шара растёт быстрее всего, потому что зависит от r³.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школьным формулам тел вращения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 его основные элементы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420471" y="118792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имеет одно круглое основание и одну вершину. Такая структура сразу отличает его от цилиндра и шара и помогает узнавать фигуру по чертежу без лишних вычислений.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420471" y="195808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вершину с точкой окружности основания, называется образующей. Она образует боковую поверхность конуса и вместе с радиусом и высотой задаёт его основные измеряемые параметры.
</a:t>
            </a:r>
            <a:endParaRPr lang="en-US" sz="841" dirty="0"/>
          </a:p>
        </p:txBody>
      </p:sp>
      <p:sp>
        <p:nvSpPr>
          <p:cNvPr id="14" name="Text 4"/>
          <p:cNvSpPr txBox="1"/>
          <p:nvPr/>
        </p:nvSpPr>
        <p:spPr>
          <a:xfrm>
            <a:off x="420471" y="2728238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конуса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перпендикулярно к плоскости основания. Для прямого конуса она проходит через центр основания, поэтому удобно связывать высоту с другими элементами при решении задач.
</a:t>
            </a:r>
            <a:endParaRPr lang="en-US" sz="841" dirty="0"/>
          </a:p>
        </p:txBody>
      </p:sp>
      <p:sp>
        <p:nvSpPr>
          <p:cNvPr id="15" name="Text 5"/>
          <p:cNvSpPr txBox="1"/>
          <p:nvPr/>
        </p:nvSpPr>
        <p:spPr>
          <a:xfrm>
            <a:off x="420471" y="3498395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прямого конуса осевое сечение имеет вид равнобедренного треугольника. В нём высота конуса совпадает с высотой треугольника, что упрощает анализ формы и размеров.
</a:t>
            </a:r>
            <a:endParaRPr lang="en-US" sz="863" dirty="0"/>
          </a:p>
        </p:txBody>
      </p:sp>
      <p:sp>
        <p:nvSpPr>
          <p:cNvPr id="16" name="Text 6"/>
          <p:cNvSpPr txBox="1"/>
          <p:nvPr/>
        </p:nvSpPr>
        <p:spPr>
          <a:xfrm>
            <a:off x="420471" y="4268552"/>
            <a:ext cx="4257600" cy="5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Пифагору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радиус r, высота h и образующая l, их связывает теорема Пифагора: l² = r² + h². Эта формула особенно полезна, когда одна из величин неизвестна.
</a:t>
            </a:r>
            <a:endParaRPr lang="en-US" sz="9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поверхности и объёма тел вращения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основные формулы для трёх главных тел вращения и показывает, какие величины нужно подставлять в вычисления.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радиус играет ключевую роль: именно он задаёт масштаб поверхности и объёма, а для конуса дополнительно нужна образующая.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тел вращения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и его геометрические свойства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шар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получают вращением полуокружности вокруг её диаметра. Такая конструкция делает тело естественно гладким и симметричным, а его геометрия полностью определяется одним параметром — радиусом.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поверхности шара удалена от центра на одно и то же расстояние. Поэтому шар удобно описывать через центр и радиус, не вводя дополнительные ребра, вершины или основания.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обладает наибольшей центральной симметрией среди тел вращения. Любое направление через центр для него одинаково, что делает форму особенно устойчивой в природе и технике.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шару близки мяч, глобус, капля жидкости и Земля как приближённая модель. В технике сферические элементы используются в подшипниках и шаровых соединениях, где важны плавность движения и равномерность нагрузки.
</a:t>
            </a:r>
            <a:endParaRPr lang="en-US" sz="11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тело вращения по чертежу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выделить ось вращения, определить параметры фигуры и выбрать правильную формулу.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Осевые сечения тел вращения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конуса является равнобедренным треугольником. Его боковые стороны соответствуют образующим, а высота треугольника совпадает с высотой самого конуса, что удобно для построения и расчётов.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шара — круг, диаметр которого равен диаметру шара. Это сечение особенно наглядно показывает, как пространственная форма связана с обычной плоской окружностью.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 цилиндра представляет собой прямоугольник. Одна его сторона равна высоте тела, а другая — диаметру основания, поэтому через сечение легко проверить размеры цилиндра.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объём при изменении радиуса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масштабе по оси радиуса шар демонстрирует наиболее резкий рост объёма, что важно при оценке вместимости и расхода материала.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степень зависимости от радиуса, тем быстрее растёт объём; у шара этот эффект выражен сильнее всего.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формулам объёма тел вращения, 11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Развёртки поверхностей тел вращения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 цилиндра разворачивается без искажений в прямоугольник. Его стороны равны высоте h и длине окружности основания 2πr, поэтому площадь легко выражается через эти два параметра.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боковой поверхности конуса имеет вид сектора круга. Радиус сектора равен образующей l, а длина его дуги совпадает с длиной окружности основания 2πr.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шара точной плоской развёртки не существует, потому что его поверхность нельзя развернуть на плоскость без деформации. Поэтому геометрию шара описывают формулой площади и приближёнными моделями.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70" y="919100"/>
            <a:ext cx="7490659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элементов тел вращения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основные фигуры вращения по опорным элементам и осевому сечению.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оснований и виду осевого сечения можно быстро распознать тело и выбрать верную формулу.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стереометрии: фигуры вращения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 в окружающем мире и технике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в повседневных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легко узнать в банках, трубах, стаканах и резервуарах. Его форма удобна там, где важно постоянное поперечное сечение и простота расчёта вместимости, поверхности и массы конструкции.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как форма направления и перехода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детали встречаются в воронках, крышах, дорожных конусах и свечах. Такая форма помогает направлять поток, уменьшать сопротивление или плавно изменять размеры детали от основания к вершине.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 образец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объекты заметны в мячах, пузырях, декоративных элементах и некоторых технических узлах. Шар ценят за равномерность формы, центральную симметрию и удобство описания через один параметр — радиус.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задач по теме фигур вращения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заданий требуют не только формул, но и умения читать чертёж, видеть симметрию и проверять размерность ответа.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задачи на объём, однако успешное решение темы опирается на уверенную работу и с поверхностями, и с сечениями.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типов заданий по теме «Фигуры вращения»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025"/>
            <a:ext cx="324000" cy="32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705025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6456" y="1675625"/>
            <a:ext cx="2601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44" y="1719425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687025"/>
            <a:ext cx="324000" cy="324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вычислениях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вместо диаметра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формулу подставляют диаметр вместо радиуса или, наоборот, забывают разделить диаметр пополам. Такая подмена сразу меняет результат в четыре раза при квадрате радиуса.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высоту и образующую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конуса и цилиндра важно различать высоту и образующую. Если взять наклонный отрезок вместо перпендикуляра, формулы площади и объёма перестают соответствовать чертежу.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боковую и полную поверхность, хотя они отличаются добавлением площадей оснований. Перед вычислением полезно точно определить, что требуется по условию задачи.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объёме конуса часто пропускают множитель 1/3. Из-за этого ответ получается завышенным в три раза, хотя вся структура вычисления может быть выполнена верно.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при шаре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шара особенно важно помнить куб радиуса в формуле объёма. Ошибка в степени приводит к неверному росту результата и нарушает проверку по размерности.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решения задачи на объём тела вращения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геометрической задачей на объём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алгеброй и дальнейшим изучением математики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Формульное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тела вращения требуют уверенно преобразовывать выражения, работать со степенями, корнями и π. Это развивает привычку видеть в геометрии строгую алгебраическую структуру.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аналитической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тел вращения помогает легче воспринимать уравнения окружности, сферы и других пространственных объектов. Здесь важно уже не только представление формы, но и её координатное описание.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параметры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радиуса, высоты или образующей часто используется теорема Пифагора. Из-за этого геометрическая задача превращается в сочетание чертежа и вычислений с выражениями.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высшей математике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вращения поверхности и накопления объёма становятся естественным мостом к интегральному исчислению. Поэтому тема служит не отдельным разделом, а основой для дальнейшего математического развития.
</a:t>
            </a:r>
            <a:endParaRPr lang="en-US" sz="11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 телам вращения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объединяет самые нужные признаки, формулы и примеры, чтобы быстро сверять тело, его параметры и вычисления.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один параметр — радиус — определяет масштаб вычислений и связывает чертёж с численным ответом.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стереометрии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вращения объединяют чертёж и расчёт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показывают, как из плоской фигуры рождается пространственная форма, а геометрический образ сразу превращается в точные формулы площади и объёма, полезные в задачах и приложениях.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2026-05-31T02:02:47Z</dcterms:created>
  <dcterms:modified xsi:type="dcterms:W3CDTF">2026-05-31T02:02:47Z</dcterms:modified>
</cp:coreProperties>
</file>