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накануне Великих реформ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середины XIX века: крепостничество, военные неудачи и отставание управления и экономики.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1820–1850-х годов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над Наполеоном власть укрепляла охранительный курс. При Николае I работали цензура, III отделение и надзор, а кодификация законов при М. М. Сперанском не меняла сути самодержавия. Общество оставалось сословным, крепостной труд — опорой аграрной системы.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и сословный порядок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XIX века императорская власть была практически неограниченной: политическое участие общества отсутствовало, а решения принимались сверху через разветвлённый бюрократический аппарат.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сохраняло привилегии, связанные с землевладением и службой; духовенство, купечество и мещане имели ограниченные права. Крестьяне оставались наиболее зависимой группой.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система закрепляла неравенство перед законом и усложняла социальные перемещения: человек зависел не от способностей, а от происхождения и статуса.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375045"/>
            <a:ext cx="4873500" cy="27162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Российской империи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сословия середины XIX века различались правовым статусом, повинностями и степенью личной свободы.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относилось к податным и зависимым слоям; крестьянство составляло основной общественный «объём», а значит, крестьянский вопрос становился ключевым.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сословным положениям Российской империи в середине XIX века (учебные курсы истории).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и государственное крестьянство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точные проценты в условной диаграмме не указаны, важен общий смысл: крупнейшая доля приходилась на помещичью зависимость.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сопоставление показывает масштаб того, насколько реформы затрагивали не «меньшинство», а миллионы людей, прежде всего в крестьянской среде.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для учебной иллюстрации (без привязки к конкретным процентам в условии).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крепостной деревни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 во многом определяли барщина и оброк; в большинстве хозяйств сохранялось натуральное производство, а денежные расчёты развивались медленно, сдерживая рынок.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Рекрутские наборы разоряли семьи, земельные наделы нередко были недостаточными, а телесные наказания сохранялись как часть крепостного порядка; это повышало уязвимость общин.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310"/>
            <a:ext cx="249600" cy="199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отставание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Несвободная рабочая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Крепостной труд снижал мобильность работников и ограничивал формирование конкурентного рынка труда. Из‑за этого работодателям сложнее было набирать и удерживать квалифицированных специалистов.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внутренний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рынок не стимулировал предприятия на выпуск новых товаров и обновление продукции. Покупательная способность большинства населения оставалась ограниченной.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инерция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предприятия опирались на более старые методы производства, и мануфактуры нередко соседствовали с фабриками. Обновление технологий шло медленнее, чем в Европе.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транспортной сети затрудняла перевозку сырья и готовых изделий. Из‑за этого предприятия хуже связывались с рынками и зависели от местного снабжения.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аграрного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оставалось в значительной степени аграрным: промышленный сектор развивался не такими темпами, как в ведущих европейских странах, и модернизация требовала ускорения.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промышленная модернизация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1830–1850-х железные дороги расширялись, но их масштабы оставались ограниченными, поэтому связь промышленности и рынков развивалась медленнее.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Запаздывание транспорта усиливало отставание модернизации: перевозки и снабжение не успевали за потребностями экономики и армии.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год — открытие первой линии общего значения Санкт-Петербург — Царское Село; динамика в диаграмме дана как условный индекс (без точных статистических значений).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военная слабость государства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армия опиралась на рекрутскую систему, длительные сроки службы и жёсткую дисциплину. Такая модель давала управляемость, но хуже отвечала быстро меняющимся условиям войны.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вооружения и снабжения была устаревшей, а техническое оснащение заметно уступало уровню западноевропейских армий. Это влияло и на боевую эффективность, и на темп действий.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делала упор на строевую выучку и подчинение, тогда как современная тактика требовала иных навыков: более гибких решений, развитых связи и логистики.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особенно проявились в ходе Крымской войны: недостатки организации, оснащения и снабжения стали заметны на уровне целых операций.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Крымской войны: как «сломалась» система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событий и их последствия для армии, управления и экономики России.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Севастополя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Севастополя в 1854–1855 годах стала центральным эпизодом Крымской войны и символом мужества русских солдат и моряков. Город удерживали в условиях нехватки боеприпасов и современного вооружения.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Защитникам приходилось бороться за надежное снабжение, ремонт и удержание позиций почти непрерывно. Среди наиболее известных участников — адмиралы В. А. Корнилов, В. И. Истомин и П. С. Нахимов.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 управление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аппарат Российской империи был громоздким, медленным и сильно зависел от личной воли императора. Поэтому решения нередко продумывались долго и принимались без учета местной специфики.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на местах строилось вокруг чиновников, дворянских предводителей и помещиков, а судебная система не гарантировала равенства перед законом. Отдельные группы населения оказывались в разной правовой позиции.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Формализм, коррупция и слабая координация между ведомствами подрывали результативность управления. Такая модель плохо подходила для модернизации, требующей быстрых решений и единых правил по всей стране.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проблемы государства к 1855 году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сфер кризиса показывает, что трудности затрагивали не отдельные отрасли, а целостную систему государства и общества.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носил системный характер: проблемы в экономике, армии, управлении и образовании усиливали друг друга, ограничивая способность государства обновляться.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характеристик, изложенных в учебных материалах по периоду подготовки Великих реформ (к 1855 году).
</a:t>
            </a:r>
            <a:endParaRPr lang="en-US" sz="6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мысль и критика порядка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1840–1850-е годы в российском обществе усилилось обсуждение необходимости перемен: спор шёл уже не о частных мерах, а о будущем страны. Кризис крепостничества становился общим аргументом для критики.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 и славянофилы расходились в оценке пути развития России, но оба направления признавали отставание и требовали осмысления реформ. Это делало публичную дискуссию заметным общественным явлением.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преобразований обсуждали в университетской среде, среди публицистов и части дворянства. Такая интеллектуальная активность поддерживала интерес к изменениям в государстве и хозяйстве.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Значимую роль в интеллектуальной жизни играли Т. Н. Грановский, А. И. Герцен и К. Д. Кавелин. Их работы и выступления формировали представление о том, что реформы нужны, но их надо продумывать.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частичных преобразований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 год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об обязанных крестьянах давал возможность переводить крестьян в более свободное положение по соглашению, но практическое применение оставалось ограниченным.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1840-х — начало 1850-х годов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Инвентарные правила в западных губерниях показали осторожность и непоследовательность реформаторской политики: шаги были частичными, а контроль над реализацией — слабым.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секретные комитеты, обсуждавшие проекты смягчения крепостной зависимости и изменения управления. Рассматривались меры, которые не затрагивали фундаментально крестьянский вопрос.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 и проблема грамотности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сети учреждений образования не отменяло социальные барьеры: значительная часть населения оставалась без систематического обучения, что тормозило модернизацию.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росте образовательных площадок эффект был ограниченным, поскольку доступ оставался неравным. Это сдерживало формирование кадров для экономики и управления.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развитии системы образования в первой половине XIX века и о низкой грамотности населения.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дворянства перед реформами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на грани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помещики сталкивались с финансовыми трудностями: доходы от крепостного труда снижались, а поддерживать хозяйство становилось всё сложнее. На столе управляющего появлялись расчёты, где реформы хозяйствования выглядели как единственный шанс удержаться.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ждал рынка рабочих рук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дворян ориентировалась на модернизацию хозяйства и видела перспективу в кредитах и более свободной рабочей силе. Для них важно было не только «смягчение порядка», но и возможность перестраивать производство без постоянной потери управления над имением.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утраты привилегий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часть дворян воспринимала любые шаги к ограничению крепостничества как риск потери привилегий. На портретах и семейных архивах часто сохранялась одна идея: контроль над крестьянами был основой устойчивости, и перемены могли её разрушить.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Николая I и смена курса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перехода: смерть императора, наследование управления в условиях кризиса и последующий поиск реформ после окончания Крымской войны.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1856 году противоречия между крепостной системой и потребностями модернизации стали особенно острыми. Поражение в Крымской войне показало несостоятельность старых механизмов безопасности и развития.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и общие исторические сведения о подготовке реформ 1860-х годов (период после Крымской войны).
</a:t>
            </a:r>
            <a:endParaRPr lang="en-US" sz="628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противоречия между крепостной системой и потребностями модернизации достигли наибольшей остроты и стали фактором реформирования.
</a:t>
            </a:r>
            <a:endParaRPr lang="en-US" sz="1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стали неизбежны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Великими реформами Россия столкнулась с взаимосвязанными сбоями: крепостное право тормозило хозяйство, промышленность и транспорт отставали, армия нуждалась в обновлении, а управление оставалось громоздким. Крымская война стала доказательством слабости старой системы: сочетание внутреннего кризиса и внешнего поражения подготовило реформы 1860-х и сделало их исторически необходимыми.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2026-05-12T23:11:22Z</dcterms:created>
  <dcterms:modified xsi:type="dcterms:W3CDTF">2026-05-12T23:11:22Z</dcterms:modified>
</cp:coreProperties>
</file>