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наук о человеке: структура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человека через основные науки и их взаимосвязь.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изучения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человечество изучало тело для медицины. Вклад древних цивилизаций и средневековья заложил основы современных наук, способствующих здоровью и продолжительности жизни.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— основа понимания телесной структуры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Андреас Везалий создал систематическое описание строения тела, что значительно продвинуло научные представления о человеке.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анатомия поддерживает хирургические практики и образовательные программы, помогая углубленно изучать биологию человека в школе.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изучает расположение костей, мышц и органов, раскрывая сложные взаимодействия внутри тела и формируя фундамент для медицинских знаний.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физиологии и её значение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сердечно-сосудистой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 по всему телу, обеспечивая органы кислородом и питательными веществами. Этот процесс регулируется автономной нервной системой и жизненно важен для здоровья.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обмен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отвечают за насыщение крови кислородом и удаление углекислого газа. Регулярное дыхание поддерживает баланс газов, необходимый для нормальной работы клеток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регуляции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движение, чувствительность и внутренние процессы. Исследования И.П. Павлова показали, как условные рефлексы влияют на координацию и адаптацию организма.
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гигиены для здоровья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гигиена регулирует чистоту в местах общего пользования, предотвращая распространение болезней среди населения.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гигиена формирует навыки правильного поведения и режим дня, поддерживая физическое и психическое состояние подростков.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включает регулярное мытьё и уход за кожей, что защищает от инфекций и сохраняет здоровье с раннего возраста.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и санитарные нормы снижают заболеваемость и способствуют развитию культуры здоровья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 и её значение в современном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 в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наследственных признаков помогает понять, как передаются физические и биохимические особенности. Это важно для профилактики наследственных болезней в подростковом возрасте.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основа жизни, каждая выполняет уникальную роль. Понимание клеточных процессов способствует осознанию здоровья и механизмов адаптации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влияние на организм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 окружающей средой формирует условия для здоровья. Экологические знания важны для подростков, чтобы понимать влияние природы на собственное благополучие.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39" y="1564732"/>
            <a:ext cx="299813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медицины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Уделяет внимание здоровью и лечению детей и подростков, обеспечивая комплексный подход к развитию и профилактике заболеваний.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Занимается диагностикой и лечением заболеваний внутренних органов у всех возрастных групп, включая меры реабилитации.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оперативное вмешательство для устранения травм и патологий с целью восстановления функций организма.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эмоциональное здоровье, исследуя психические процессы и помогая преодолевать стрессовые состояния у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наук о человеке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различными дисциплинами изучения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систем организма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мышцы обеспечивают поддержку и движение тела. Они защищают внутренние органы и позволяют выполнять сложные физические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кислородом кровь, которую сердце разносит по всему телу через кровеносные сосуды, питая ткани и удаляя продукты обмена.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Мочеполовая система и её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выведение продуктов обмена и воспроизводство человека. Слаженная работа этой системы необходима для поддержания гомеостаза.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состоит из ядра, цитоплазмы и мембраны, обеспечивая жизнедеятельность и обмен веществ на микроуровне.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сигналы по всему телу, обеспечивая связь и управление функциями организма.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способны сокращаться, благодаря чему человек может двигаться и выполнять физическую работу.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покрывают поверхности внутренних органов, защищая их и участвуя в обменных процессах.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системы органов с ключевыми функциями и главными органами. Это помогает понять их роли и взаимосвязи в организме человека, обеспечивающие жизнедеятельность.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систем обеспечивает нормальное функционирование организма и поддерживает здоровье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в биологических исследованиях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визуализации и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современных микроскопов ученые изучают структуру клеток и тканей, что позволяет понять основы строения организма. Рентген, УЗИ и томография помогают обнаружить внутренние изменения без хирургического вмешательства.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лабораторных анализов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анализы, например, анализ крови, дают важную информацию о состоянии органов и систем. Такие методы важны для своевременного выявления и лечения заболеваний у людей различных возрастов.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физических нагрузок для здоровья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помогают укрепить иммунитет и поддержать эмоциональное равновесие у подростков, снижая риск инфекций.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систематическая физическая активность значительно уменьшает заболеваемость респираторными инфекциями.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 у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 наследуются признаки, такие как цвет глаз и группа крови, от родителей к детям через гены и хромосомы, определяя уникальность каждого человека.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Основоположником генетики считается Грегор Мендель, который сформулировал базовые законы наследования, важные для понимания передачи признаков и заболеваний.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наследственных болезней, например фенилкетонурии, позволяет проводить профилактику и предотвращать их проявление в юном возрасте.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восстановлении и построении клеток, являясь основным компонентом мышечной и других тканей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Витамины, особенно группы В, регулируют работу нервной системы, обеспечивая здоровье и бодрость на ежедневном уровне.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энергией и строительными материалами для роста и восстановления тканей, важными для здоровья и развития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ведёт к снижению прочности костей и может вызвать проблемы с опорно-двигательным аппаратом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Психология: изучение психических процессов и поведения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 сопровождается формированием характера и самосознания. В этот период важны поддержка семьи и позитивные отношения с близкими, которые помогают развивать уверенность в себе.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учебу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могут снижать концентрацию и мотивацию учащихся. Хороший отдых и общение со сверстниками помогают справиться с напряжением и улучшают эмоциональное состояние.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взаимоотношений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приносит эмоциональную поддержку и помогает подросткам лучше понимать себя и других. Позитивная социальная среда способствует развитию здорового психического состояния.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Биохимия: химические процессы в организме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глюкозы обеспечивает организм энергией для поддержания жизненных функций и выполнения различных физических и умственных задач.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необходим для построения новых клеток и восстановления повреждений тканей, обеспечивая рост и здоровье организма.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обмен веществ и координируют работу органов, обеспечивая адаптацию организма к изменениям внешней среды.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великих учёных в науку о человеке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учёные с их открытиями, которые сыграли важную роль в развитии анатомии, физиологии и иммунологии.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заложили фундамент современных знаний биологии человека и практической медицины.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медицине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изучении человека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 органов для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трёхмерных моделей позволяет на уроках биологии и в медицинском образовании подробно изучать строение человеческих органов и систем, улучшая понимание и навыки.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ДНК помогают выявлять предрасположенности к наследственным заболеваниям, что позволяет проводить своевременную профилактику и лечение.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диагностике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ИИ облегчает быстрое и точное определение заболеваний, предоставляя врачам дополнительную информацию для принятия решений и персонализации терапии.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наук о человеке для формирования здорового будущего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человека помогает молодёжи заботиться о здоровье, развивать ответственность и применять современные знания для успешной жизни и профессионального роста.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2026-05-09T22:48:48Z</dcterms:created>
  <dcterms:modified xsi:type="dcterms:W3CDTF">2026-05-09T22:48:48Z</dcterms:modified>
</cp:coreProperties>
</file>