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563" y="166550"/>
            <a:ext cx="4267823" cy="3934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живая оболочка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Земле объединяет воздух, воду, почву и живые организмы.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основа жизни 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биосферы невозможны привычные нам растения, животные и человек: она даёт свет, воду, воздух и условия для обмена веществ, роста и обновления живой природы.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биосферы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биосферы тесно связано с работами В. И. Вернадского, который показал, что живые организмы не просто существуют в природе, а активно изменяют её.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участники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биосферы входят бактерии, грибы, растения, животные и человек. Каждый из этих организмов участвует в обмене веществ и влияет на окружающую среду.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включает не только сами организмы, но и среды, в которых они живут. Поэтому её рассматривают как единую систему живого и неживого.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 — это часть Земли, где возможна жизнь. Она объединяет все места обитания организмов и связывает между собой воздух, воду, почвы и горные породы.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меняют состав воздуха, воды и почвы, а условия среды, в свою очередь, определяют, какие виды могут существовать на той или иной территории.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39656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встречается в нижних слоях атмосферы, куда поднимаются споры, микробы и некоторые мелкие организмы. Выше условия становятся слишком холодными и разреженными для большинства видов.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39656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заселена почти повсюду: от поверхности океана до его самых глубоких участков. Даже на большой глубине живут организмы, приспособленные к темноте, давлению и холоду.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64508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верхней части литосферы жизнь уходит на глубину нескольких километров. Там обитают почвенные организмы и микроорганизмы, для которых важны влага, тепло и минеральные вещества.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«Биосфера, её структура и функции»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оболочки Земли и связь с биосферой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оболочки Земли связаны с жизнью и как они участвуют в существовании биосферы.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не отделена от других оболочек, а пронизывает их и объединяет в единую систему.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живой природы в биосфере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группа особей одного вида, живущих на общей территории. Популяции помогают понять численность вида, расселение и изменения во времени.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отдельное живое существо. На этом уровне изучают его строение, способы питания, дыхание, рост и приспособления к условиям среды.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уровне рассматривают совместную жизнь разных видов. В сообществе организмы связаны пищевыми отношениями, конкуренцией и взаимной поддержкой.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596575" y="282864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высокий уровень, включающий все экосистемы Земли. Здесь происходит общий обмен веществом и энергией между живой и неживой природой.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 среду их обитания. Лес, луг, степь, пустыня и океан — примеры таких природных 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биосфера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обмена веществ и превращения энергии в живой природе.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учебное представление о потоках энергии в биосфере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 в биосфере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Энергия, полученная живыми организмами, переходит по цепям питания и постепенно превращается в тепло.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источником жизни остаётся солнечная энергия; остальные формы играют меньшую, но важную роль.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Продуценты, консументы и редуценты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создают органические вещества из неорганических. К ним относятся зелёные растения, водоросли и некоторые бактерии, которые начинают пищевые цепи и обеспечивают ими другие живые существа.
</a:t>
            </a:r>
            <a:endParaRPr lang="en-US" sz="1103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1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не умеют создавать пищу сами и получают готовые органические вещества. К этой группе относятся животные и человек, использующие энергию, запасённую в растениях и других организмах.
</a:t>
            </a:r>
            <a:endParaRPr lang="en-US" sz="1119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разлагают мёртвые остатки и превращают их в вещества, доступные снова. Благодаря им круговорот не прерывается, а почва получает новые питательные элементы.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часть биосферы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кажется неподвижной, но внутри неё идёт постоянная жизнь. Между частицами земли находятся вода, воздух и корни растений, которые получают здесь опору и питание. В этом пространстве обитают бактерии, грибы и мелкие животные, незаметные с поверхности.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мир живёт рядом с корнями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грамме плодородной почвы живут миллионы бактерий и тысячи грибов. К ним присоединяются простейшие, личинки насекомых и дождевые черви, которые перемешивают слои и помогают образованию перегноя. Именно поэтому почва остаётся живой и плодородной средой.
</a:t>
            </a:r>
            <a:endParaRPr lang="en-US" sz="72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труженики плодородия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соединяет неживую и живую природу. Она удерживает влагу, снабжает растения минеральными веществами и становится домом для множества организмов. Через почву в биосфере проходят важные круговороты веществ, без которых невозможно развитие экосистем.
</a:t>
            </a:r>
            <a:endParaRPr lang="en-US" sz="729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почвы с биосферой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экосистем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для разных экосистем характерны свои условия среды, состав видов и особенности жизни.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благоприятнее условия, тем богаче видовое разнообразие; нехватка воды, света или тепла резко его снижает.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разделу «Биосфера и экосистемы»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поверхности океанов, рек, озёр и почвы вода переходит в воздух в виде пара под действием солнечного тепла.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облаков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водяной пар охлаждается, конденсируется и образует облака, которые переносятся ветром на большие расстояния.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облаков вода возвращается на Землю дождём, снегом или градом, пополняя водоёмы, почву и запасы влаги в организмах.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 природу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снова испаряется, а часть проходит через растения, животных и почву, замыкая круговорот в биосфере.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«Круговорот веществ в биосфере»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и 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дыхание постоянно меняют состав воздуха, а океаны и почвы удерживают большие запасы углерода.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нарушается, если выбросы и разложение опережают поглощение углерода зелёными организмами и природными хранилищами.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микроорганизмов в биосфере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остатков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расщепляют отмершие растения и животных, превращая сложные органические вещества в более простые соединения, которые снова становятся доступными для других организмов.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микроорганизмов мёртвая органика накапливалась бы, а круговорот веществ замедлился бы, что нарушило бы работу всей биосферы.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перегноя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почве микроорганизмы участвуют в формировании перегноя, повышают её плодородие и улучшают условия для роста корней, семян и молодых растений.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азота
</a:t>
            </a:r>
            <a:pPr algn="l" indent="0" marL="0">
              <a:lnSpc>
                <a:spcPct val="115000"/>
              </a:lnSpc>
              <a:buNone/>
            </a:pPr>
            <a:r>
              <a:rPr lang="en-US" sz="49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связывают азот из воздуха и переводят его в формы, которые могут использовать растения, поэтому они особенно важны для урожайности почв.
</a:t>
            </a:r>
            <a:endParaRPr lang="en-US" sz="10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и распределение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экосистемах зависит от набора внешних условий и их сочетания.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464" y="1583200"/>
            <a:ext cx="2688723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часть биосферы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получает из биосферы воду, воздух, пищу и сырьё, поэтому качество природной среды напрямую влияет на здоровье, быт и возможности жизни общества.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бережного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38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ресурсов, уход за лесами и уменьшение загрязнения помогают поддерживать устойчивость биосферы и оставляют будущим поколениям более безопасную среду.
</a:t>
            </a:r>
            <a:endParaRPr lang="en-US" sz="974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загрязнение и добыча полезных ископаемых сокращают места обитания, ухудшают состояние почв и воды, а также нарушают привычные связи между организмами.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теме «Влияние человека на биосферу»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биосферу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чаще всего связаны с промышленностью, транспортом и нерациональным природопользованием, но есть и способы восстановить равновесие.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загрязнение и сокращение природных территорий, тем выше риск потери видов и ухудшения условий жизни.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656" y="1345868"/>
            <a:ext cx="336788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13" y="2709649"/>
            <a:ext cx="288675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5650" y="4062124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65500" y="2046088"/>
            <a:ext cx="376800" cy="3349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65500" y="3394355"/>
            <a:ext cx="376800" cy="376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биосферы
</a:t>
            </a:r>
            <a:endParaRPr lang="en-US" sz="2500" dirty="0"/>
          </a:p>
        </p:txBody>
      </p:sp>
      <p:sp>
        <p:nvSpPr>
          <p:cNvPr id="14" name="Text 2"/>
          <p:cNvSpPr txBox="1"/>
          <p:nvPr/>
        </p:nvSpPr>
        <p:spPr>
          <a:xfrm>
            <a:off x="1582425" y="1237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территории сохраняют редкие виды, природные сообщества и естественный ход процессов, почти не нарушаемых человеком.
</a:t>
            </a:r>
            <a:endParaRPr lang="en-US" sz="1273" dirty="0"/>
          </a:p>
        </p:txBody>
      </p:sp>
      <p:sp>
        <p:nvSpPr>
          <p:cNvPr id="15" name="Text 3"/>
          <p:cNvSpPr txBox="1"/>
          <p:nvPr/>
        </p:nvSpPr>
        <p:spPr>
          <a:xfrm>
            <a:off x="1582425" y="2613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использование воды уменьшает нагрузку на реки, озёра и подземные запасы, а также помогает сохранить водные экосистемы.
</a:t>
            </a:r>
            <a:endParaRPr lang="en-US" sz="1273" dirty="0"/>
          </a:p>
        </p:txBody>
      </p:sp>
      <p:sp>
        <p:nvSpPr>
          <p:cNvPr id="16" name="Text 4"/>
          <p:cNvSpPr txBox="1"/>
          <p:nvPr/>
        </p:nvSpPr>
        <p:spPr>
          <a:xfrm>
            <a:off x="1582425" y="3971000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облегчает переработку материалов, сокращает количество мусора на свалках и уменьшает загрязнение почвы и воздуха.
</a:t>
            </a:r>
            <a:endParaRPr lang="en-US" sz="1273" dirty="0"/>
          </a:p>
        </p:txBody>
      </p:sp>
      <p:sp>
        <p:nvSpPr>
          <p:cNvPr id="17" name="Text 5"/>
          <p:cNvSpPr txBox="1"/>
          <p:nvPr/>
        </p:nvSpPr>
        <p:spPr>
          <a:xfrm>
            <a:off x="4225725" y="1925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стоков
</a:t>
            </a:r>
            <a:pPr algn="r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очистные сооружения удаляют вредные примеси из сточных вод и снижают риск загрязнения рек, морей и почв.
</a:t>
            </a:r>
            <a:endParaRPr lang="en-US" sz="1273" dirty="0"/>
          </a:p>
        </p:txBody>
      </p:sp>
      <p:sp>
        <p:nvSpPr>
          <p:cNvPr id="18" name="Text 6"/>
          <p:cNvSpPr txBox="1"/>
          <p:nvPr/>
        </p:nvSpPr>
        <p:spPr>
          <a:xfrm>
            <a:off x="4225725" y="32946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видов
</a:t>
            </a:r>
            <a:pPr algn="r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растений и животных помогает сохранять биоразнообразие, а вместе с ним — устойчивость и здоровье экосистем.
</a:t>
            </a:r>
            <a:endParaRPr lang="en-US" sz="12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457239"/>
            <a:ext cx="4663800" cy="22290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«Структура и функции биосферы»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биосфере для 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компонент поддерживает другие: если нарушается один из них, изменяется работа всей живой оболочки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биосферы возможна только при согласованной работе энергии, воды, воздуха, почв и живого разнообразия.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система, которую нужно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живые организмы и среды их обитания. Её устойчивость зависит от энергии Солнца, круговорота веществ и разнообразия видов, а значит — и от наших действий.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2026-06-01T12:00:28Z</dcterms:created>
  <dcterms:modified xsi:type="dcterms:W3CDTF">2026-06-01T12:00:28Z</dcterms:modified>
</cp:coreProperties>
</file>