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3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донское казачество в 1920–1930-х гг.
</a:t>
            </a:r>
            <a:endParaRPr lang="en-US" sz="2813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Исследуем изменения в жизни донских казаков под советской властью 1920–1930-х годов.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донского казачества и его роль до революции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Донское казачество формировалось с XVI века как особое сообщество воинов и земледельцев. До 1917 года казаки жили обособленно, обладали административным самоуправлением и активно участвовали в военных действиях России.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советской политики в отношении казаков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ликвидации казачьей автономии была введена политика расказачивания, направленная на уничтожение их самостоятельности.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Приняты меры по конфискации земель и имущества казаков, что стало первым этапом глубоких перемен их статуса.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власть начала рассматривать донское казачество как социальную угрозу, считая его оплотом дореволюционного строя и контрреволюции.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Расказачивание: этапы и последствия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репрессии и депортации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1920–1921 годах советские власти проводили массовые аресты и высылаем казаков, в том числе целые семьи. Около 45 тысяч человек из казачьих сёл были депортированы, что вызвало волну страха и разрушений в общинах.
</a:t>
            </a:r>
            <a:endParaRPr lang="en-US" sz="991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Конфискация имущества и земли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Декреты о конфискации лишили казаков их традиционных земель и хозяйственных ресурсов. Это вынудило многих оказаться в тяжелом экономическом положении и утратить прежний образ жизни.
</a:t>
            </a:r>
            <a:endParaRPr lang="en-US" sz="991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принуждения и давления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Власти использовали жестокие методы — насильственные высылки, аресты без суда, преследование «неблагонадёжных». Такой подход ломал дух казачьего сообщества и разрушал его социальные структуры.
</a:t>
            </a:r>
            <a:endParaRPr lang="en-US" sz="99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управлении на Дону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Ликвидировано казачье самоуправление: атаманы заменены назначаемыми комитетами, подконтрольными советской власти.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Созданы новые административные районы и сельсоветы, унифицированные по всей стране, отвергавшие традиционную казачью территориальную структуру.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на станицы и округа утратило значение, что привело к распаду привычных социальных и административных связей казаков.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Реальная власть сосредоточилась в руках партийных организаций, которые контролировали политическую и экономическую жизнь населения.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Вовлечение донских казаков в процессы индустриализации и урбанизации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1920-х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активного вовлечения казаков в индустриализацию, мобилизация на работы в промышленности и строительстве транспортных объектов.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453008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1927 год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городского населения региона за счёт миграции казаков с сельских территорий в города для работы на заводах и шахтах.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19063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1929–1931 годы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индустриального производства способствует ускоренному росту рабочих профессий и смене традиционного образа жизни.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585118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1930-х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связей между городом и селом ведёт к ослаблению традиционной казачьей социальной структуры и уклада.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Коллективизация и её воздействие на аграрный уклад казаков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597803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1927 года начинается принудительное создание колхозов: к концу года насчитывается около 400 новых коллективных хозяйств.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784515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1931 году коллективизация охватила более 85% донских казачьих хозяйств, что резко изменило традиционные формы земледелия.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97802" y="3620230"/>
            <a:ext cx="3761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Происходит массовое изъятие земли, скота и имущества, ликвидация частной собственности заставляет семьи переселяться или сопротивляться.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4515" y="3620230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Несогласие с коллективизацией приводит к конфликтам, включая отказы вступать в колхозы и организованные протесты.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давление на донских казаков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хлебного налога и продразвёрсток обременяет казаков тяжёлыми обязательствами по сдаче продукции государству, что ведёт к разорению.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потребления зерна и одежды фиксирует резкое снижение уровня жизни и обнищание крестьянских семей.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реагируют по-разному: от скрытого саботажа и пассивного неподчинения до открытых выступлений против политики.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909607"/>
            <a:ext cx="4225529" cy="1497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хозяйственных и демографических показателей Донского региона (1917–1930)
</a:t>
            </a:r>
            <a:endParaRPr lang="en-US" sz="2877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изменения отражают масштаб влияния коллективизации, урбанизации и миграции на сельское хозяйство и население.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Коллективизация резко снизила число частных хозяйств и урожайность, при этом миграция существенно возросла.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Госстатистика СССР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1171575" y="1371001"/>
            <a:ext cx="47784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60 тыс.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казаков было арестовано и выслано в 1920-х годах, что разрушило социальную структуру и влияние общин.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1185863" y="4621413"/>
            <a:ext cx="33861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Архивы НКВД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171574" y="3034900"/>
            <a:ext cx="47784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Репрессии поразили атаманов, офицеров и ведущих семей казачества, усиливая давление советской власти и ломая традиционные устои.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Коллективизация на Дону: ход и последствия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352705" y="2598376"/>
            <a:ext cx="2816942" cy="9745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1931–1932 годы: активное втягивание казаков
</a:t>
            </a:r>
            <a:pPr algn="ctr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 коллективизированных хозяйств достигает 85%. Усиливаются меры давления, включая аресты и высылки за отказ вступать в колхозы.
</a:t>
            </a:r>
            <a:endParaRPr lang="en-US" sz="1278" dirty="0"/>
          </a:p>
        </p:txBody>
      </p:sp>
      <p:sp>
        <p:nvSpPr>
          <p:cNvPr id="10" name="Text 3"/>
          <p:cNvSpPr txBox="1"/>
          <p:nvPr/>
        </p:nvSpPr>
        <p:spPr>
          <a:xfrm>
            <a:off x="4952462" y="3369515"/>
            <a:ext cx="2816942" cy="9745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1933 год: завершение коллективизации
</a:t>
            </a:r>
            <a:pPr algn="ctr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94% казачьих хозяйств применяется коллективизация. Происходит массовый исход казаков с традиционных земель из-за репрессий и конфискаций имущества.
</a:t>
            </a:r>
            <a:endParaRPr lang="en-US" sz="1278" dirty="0"/>
          </a:p>
        </p:txBody>
      </p:sp>
      <p:sp>
        <p:nvSpPr>
          <p:cNvPr id="11" name="Text 4"/>
          <p:cNvSpPr txBox="1"/>
          <p:nvPr/>
        </p:nvSpPr>
        <p:spPr>
          <a:xfrm>
            <a:off x="4952462" y="1522906"/>
            <a:ext cx="2816942" cy="9745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1929 год: начало коллективизации
</a:t>
            </a:r>
            <a:pPr algn="ctr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власть инициирует массовое создание колхозов, принуждая донских казаков объединяться в коллективные хозяйства, что вызывает сопротивление части населения.
</a:t>
            </a:r>
            <a:endParaRPr lang="en-US" sz="129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625" y="1410404"/>
            <a:ext cx="4117200" cy="1950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9725" y="1410404"/>
            <a:ext cx="4117200" cy="19500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традиций и культуры донских казаков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800500" y="3425300"/>
            <a:ext cx="36021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 казачьих обрядов и собраний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власть запрещает проведение традиционных казачьих обрядов, а казачьи советы заменяются советскими органами. Это приводит к утрате общественного самоуправления и ослаблению культурных связей внутри общин.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042275" y="3425300"/>
            <a:ext cx="36219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казачьей символики и праздников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Казачья униформа, награды и традиционные праздники постепенно исчезают из повседневной жизни. Народные песни и танцы вытесняются официальной идеологической культурой, что ведёт к снижению заметности казачьей идентичности.
</a:t>
            </a:r>
            <a:endParaRPr lang="en-US" sz="122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Голод 1932–1933 годов: причины и последствия для регионов Дона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Жёсткие зерновые реквизиции и высокие планы хлебозаготовок лишили крестьян возможности сохранить достаточный запас пищи, что стало одной из главных причин голода.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Изъятие посевного зерна и отсутствие самостоятельного распределения продуктов привели к резкому снижению производства и массовому голоду среди казачьего населения Дона.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Голод вызвал гибель по различным оценкам от 200 до 300 тысяч человек, что существенно сократило численность казаков и способствовало массовым переселениям.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образовании и культуре региона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Введены новые советские образовательные программы, которые повысили уровень грамотности среди молодёжи, но игнорировали казачьи культурные традиции.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Традиционный фольклор и ремёсла вытеснены идеологическими мероприятиями, что привело к утрате части культурного наследия казаков.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Запрещено официальное использование казачьих символов и проведение традиционных праздников, усиливая культурную ассимиляцию.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казачества исключена из школьных программ, что снижает знание молодыми поколениям их этнокультурного происхождения.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изменения: новые роли женщин и семей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программы для девочек повышают их профессиональные навыки и способствуют расширению занятости женщин в различных сферах.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структуры претерпевают изменения: патриархальные формы уступают место неполным и переселенческим семьям с коллективным воспитанием и равноправием полов.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и подростки активно привлекаются к труду в колхозах и индустрии, что меняет традиционный уклад и расширяет их роль в обществе.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95075" y="2191917"/>
            <a:ext cx="1584016" cy="1514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1930–1935 годы: массовая миграция в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сельских районов, особенно молодёжь, переезжают в города за работой, осваивая новые профессии и покидая традиционный образ жизни.
</a:t>
            </a:r>
            <a:endParaRPr lang="en-US" sz="1274" dirty="0"/>
          </a:p>
        </p:txBody>
      </p:sp>
      <p:sp>
        <p:nvSpPr>
          <p:cNvPr id="8" name="Text 1"/>
          <p:cNvSpPr txBox="1"/>
          <p:nvPr/>
        </p:nvSpPr>
        <p:spPr>
          <a:xfrm>
            <a:off x="546394" y="2191917"/>
            <a:ext cx="1584016" cy="1514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1920-х: начало индустриализации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строительства важных промышленных объектов, включая шахты и металлургические заводы, меняет экономический облик региона.
</a:t>
            </a:r>
            <a:endParaRPr lang="en-US" sz="1274" dirty="0"/>
          </a:p>
        </p:txBody>
      </p:sp>
      <p:sp>
        <p:nvSpPr>
          <p:cNvPr id="9" name="Text 2"/>
          <p:cNvSpPr txBox="1"/>
          <p:nvPr/>
        </p:nvSpPr>
        <p:spPr>
          <a:xfrm>
            <a:off x="2620735" y="2191917"/>
            <a:ext cx="1584016" cy="1514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1929–1933 годы: рост промышленного производства
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Объёмы добычи угля и производство металла резко возрастают, открываются новые рабочие места для местного населения и мигрантов.
</a:t>
            </a:r>
            <a:endParaRPr lang="en-US" sz="1189" dirty="0"/>
          </a:p>
        </p:txBody>
      </p:sp>
      <p:sp>
        <p:nvSpPr>
          <p:cNvPr id="10" name="Text 3"/>
          <p:cNvSpPr txBox="1"/>
          <p:nvPr/>
        </p:nvSpPr>
        <p:spPr>
          <a:xfrm>
            <a:off x="6769416" y="2191917"/>
            <a:ext cx="1584016" cy="1514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1930-х: формирование промышленного центра
</a:t>
            </a:r>
            <a:pPr algn="l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становится ключевым центром промышленности юга России, укрепляя своё значение в экономике страны и меняя социальную структуру региона.
</a:t>
            </a:r>
            <a:endParaRPr lang="en-US" sz="1194" dirty="0"/>
          </a:p>
        </p:txBody>
      </p:sp>
      <p:sp>
        <p:nvSpPr>
          <p:cNvPr id="11" name="Text 4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Донского региона: развитие промышленности и миграция
</a:t>
            </a:r>
            <a:endParaRPr lang="en-US" sz="3000" dirty="0"/>
          </a:p>
        </p:txBody>
      </p:sp>
      <p:sp>
        <p:nvSpPr>
          <p:cNvPr id="12" name="Text 5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изменения на Дону и переселения населения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многонационального населения
</a:t>
            </a:r>
            <a:pPr algn="ctr" indent="0" marL="0">
              <a:lnSpc>
                <a:spcPct val="100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1930-х годах на Дон массово переселяются русские, украинцы и белорусы. Это снижает долю донских казаков в населении, меняя этнический состав региона.
</a:t>
            </a:r>
            <a:endParaRPr lang="en-US" sz="1055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Вытеснение казаков из традиционных станиц
</a:t>
            </a:r>
            <a:pPr algn="ctr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теряют доступ к своим историческим местам проживания, что ведёт к снижению этнокультурной идентичности и утрате влияния в региональных сообществах.
</a:t>
            </a:r>
            <a:endParaRPr lang="en-US" sz="956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городского населения и уменьшение сельского
</a:t>
            </a:r>
            <a:pPr algn="ctr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городских жителей растёт на фоне снижения сельского населения, что связано с индустриализацией и переселениями, изменяя традиционный образ жизни на Дону.
</a:t>
            </a:r>
            <a:endParaRPr lang="en-US" sz="95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идентичности и культурные стратегии казаков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тайно передавали традиции устно в семьях, оберегая обряды и язык в условиях запретов и давления со стороны властей.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Существовали скрытые культурные сообщества и неофициальные встречи, поддерживавшие казачью память и идентичность вне внимания официальных органов.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казаков приняла двойную идентичность, сочетая советские нормы с сохранением казачьих черт, что обеспечило адаптацию в новых реалиях.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Долгосрочные последствия советской политики для донских казаков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597803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сокращение численности казачьего населения и ослабление традиционных социальных связей в результате репрессий и переселений.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784515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автономного самоуправления и интеграция в советские административные структуры повлекли уменьшение влияния казаков.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97802" y="3620230"/>
            <a:ext cx="3761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трансформация и коллективизация разрушили аграрный уклад, изменив образ жизни и занятость казаков.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4515" y="3620230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утрату автономии, культурные инициативы возрождаются после 1945 года, способствуя сохранению частичной идентичности.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9516" y="0"/>
            <a:ext cx="3812418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475" y="1977628"/>
            <a:ext cx="4778400" cy="9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наследие донского казачества: уроки и значение
</a:t>
            </a:r>
            <a:endParaRPr lang="en-US" sz="2604" dirty="0"/>
          </a:p>
        </p:txBody>
      </p:sp>
      <p:sp>
        <p:nvSpPr>
          <p:cNvPr id="6" name="Text 1"/>
          <p:cNvSpPr txBox="1"/>
          <p:nvPr/>
        </p:nvSpPr>
        <p:spPr>
          <a:xfrm>
            <a:off x="337475" y="3177362"/>
            <a:ext cx="47784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1920–1930-х годов показал сложность адаптации казаков к новым условиям, сохранив важные культурные черты и оставив наследие сопротивления и трансформаций для последующих поколений.
</a:t>
            </a:r>
            <a:endParaRPr lang="en-US" sz="136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2026-05-11T03:25:19Z</dcterms:created>
  <dcterms:modified xsi:type="dcterms:W3CDTF">2026-05-11T03:25:19Z</dcterms:modified>
</cp:coreProperties>
</file>