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1 классе: первые шаги к чтению и письму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звуки и первые слова открывают дорогу к чтению и письму.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первокласснику нужен русский язык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понимать речь, читать книги, писать без путаницы и выполнять школьные задания. В начале года дети знакомятся с буквами, звуками и слогами через короткие слова, картинки, загадки и игры.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4988" y="1588126"/>
            <a:ext cx="181125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213" y="3092350"/>
            <a:ext cx="181125" cy="20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4988" y="3092351"/>
            <a:ext cx="181125" cy="20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4764" y="1588127"/>
            <a:ext cx="181125" cy="20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на уроках русского языка в 1 классе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слышать звуки в словах, узнавать буквы и замечать, как устная речь превращается в запись на бумаге.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Первоклассники постепенно запоминают буквы по порядку, читают их названия и находят знакомые буквы в словах и коротких текстах.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речь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внимательно слушают учителя, различают первый и последний звук в слове и учатся произносить слова чётко и медленно.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читают небольшие предложения, пишут буквы и слова, а ещё стараются делать записи аккуратно, чтобы их легко было прочитать.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ребята подбирают слова по теме, отвечают на вопросы коротко и понятно, а потом пробуют строить первые предложения.
</a:t>
            </a:r>
            <a:endParaRPr lang="en-US" sz="8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рабочий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учитель показывает образцы букв и слов, а дети повторяют за ним. Такая обстановка спокойная и понятная: всё внимание сосредоточено на первых успехах.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на парте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обычно лежат букварь, тетрадь, ручка и карандаш. Эти простые вещи помогают ребёнку сразу перейти от чтения к письму без лишней суеты.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русского языка: тетрадь, букварь и доска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979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883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7958" y="1675625"/>
            <a:ext cx="303450" cy="34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звуки: в чём разница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видна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который можно увидеть, написать и прочитать. Она живёт в книгах, тетрадях и на карточках с заданиями.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слышен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 произносим и слышим на слух. Он помогает словам звучать, а без звуков не получится ни одно устное высказывание.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один к одному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одна буква может обозначать не тот звук, который ожидаешь, или совсем не слышаться. Именно поэтому правила чтения так интересны.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школьный секрет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это важное открытие: читать нужно не только глазами, но и ушами. Тогда слово становится понятным со всех сторон.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разбирают слово на уроке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первокласснику внимательно рассмотреть слово и не пропустить важные звуки.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согласные звуки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произносятся свободно и тянутся. Их можно петь, как маленькую песенку, и именно они помогают слогу звучать ясно.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произносятся с преградой во рту. Губы, зубы и язык будто работают вместе, чтобы каждый звук получился точным.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важно уметь отличать один тип звуков от другого. Это помогает правильно читать, слышать строение слова и не путаться в письме.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Первоклассники учатся слушать слово очень внимательно. Сначала это похоже на игру в «угадай звук», а потом превращается в полезный школьный навык.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и ударение в слове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делится на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можно разделить на слоги, и в каждом слоге обязательно есть гласный звук. Так легче почувствовать его ритм и произношение.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главный слог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показывает, какой слог произносится сильнее и чётче. Благодаря ему слово звучит правильно и запоминается без лишних усилий.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через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хлопают в ладоши, считают слоги и проговаривают слова по частям. Такое упражнение помогает не скучать и лучше слышать язык.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слоги и ударение, ему проще читать новые слова и не теряться даже в незнакомом тексте.
</a:t>
            </a:r>
            <a:endParaRPr lang="en-US" sz="1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буквы превращаются в слово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одна буква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появляется знакомый знак, и ребёнок читает его без спешки. Потом рядом оказывается ещё одна буква, и из них уже можно собрать первый маленький шаг к чтению. Так внимание постепенно переходит от отдельного знака к смыслу.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слог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буквы встречаются вместе, получается короткое сочетание. Первоклассник читает его как единое целое, словно собирает пазл из двух деталей. На этом этапе особенно полезны карточки, где слоги стоят рядом с буквами.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слогов вырастает настоящее слово, например «мама» или «шар». Ребёнок видит, что чтение строится по ступенькам, и каждая ступенька делает его увереннее. А ещё карточки с буквами и слогами сразу оживают на глазах.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правила письма в тетради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удобно сесть, выпрямить спину и правильно держать ручку. Тогда рука меньше устаёт, а буквы получаются ровнее и аккуратнее.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 тетради помогают соблюдать высоту букв, наклон и расстояние между ними. Благодаря этому запись выглядит чисто и её легко прочитать.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буква не получилась, её исправляют спокойно и без спешки. В первом классе важно не просто написать, а научиться писать внимательно и красиво.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простое предложение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первоклассник шаг за шагом строит короткую фразу из смысла, а не просто из отдельных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слова и мысли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легко начать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с двором ребёнок сразу замечает знакомые предметы: дом, дерево, мяч, скамейку. Потом появляются действия: бежит, играет, стоит. Из этих наблюдений быстро складываются первые короткие предложения, и речь становится живой, как сама картинка.
</a:t>
            </a:r>
            <a:endParaRPr lang="en-US" sz="1046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в котором слова находятся сами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иллюстрации видно парту, доску и учеников, первоклассник без труда называет предметы и признаки. Он может сказать, какой класс, кто стоит у доски и что делает мальчик. Так изображение помогает перейти от наблюдения к точной фразе.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подсказка для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с котёнком, собакой или птичкой вызывает у детей особый интерес. Сразу хочется назвать цвет, размер и действие: пушистый, маленький, спит, бежит. Из таких слов получается не набор, а настоящее маленькое высказывание.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в 1 классе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слова, написание которых нужно запомнить особенно внимательно. Они часто встречаются в учебнике, в тетради и в школьной жизни, поэтому полезно повторять их несколько раз.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слово лучше запомнилось, дети читают его, списывают, проговаривают по слогам и рассматривают картинку. Так мозг трудится не в одиночку, а целой командой.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относятся, например, школа, класс, ученик, тетрадь, учитель, язык и мама. Они кажутся простыми, но именно с них начинается уверенное письмо без лишних сомнений.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чтение вслух помогает понять текст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 и читаем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произносит текст вслух, стараясь не торопиться. Он слышит каждое слово и замечает, где нужен короткий перерыв.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дети отвечают на простые вопросы: кто? что делал? где был? Так короткий текст превращается в понятную историю.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пересказываем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говорят своими словами, о чём прочитали. Это помогает не только читать, но и думать о содержании без спешки.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уроке русского языка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Задания, которые держат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нужной буквы, сравнение слов и выбор картинки к слову тренируют наблюдательность. А ещё такие задания спасают от скуки — язык любит играть, и ученики тоже.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буквами и слогами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ребусы и составление слов из слогов помогают ребёнку не просто смотреть на буквы, а действовать с ними. Учиться так веселее, а новая тема запоминается быстрее.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исправить ошибку в тетради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первокласснику спокойно увидеть неточность, аккуратно её исправить и закрепить правильный вариант без лишней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русский язык помогает в других предметах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математике ребёнок должен прочитать условие задачи, понять вопрос и не перепутать числа. Чем внимательнее он читает, тем меньше шансов устроить математическую путаницу.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окружающем мире русский язык помогает точно назвать явления, признаки и действия. Умение подбирать слова делает ответы ясными и помогает лучше объяснять свои наблюдения.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чтении и в классных заданиях важны грамотное письмо и короткие ответы. Если ученик умеет оформлять мысль, ему легче показать, что он понял тему.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устный ответ требует языка: нужно слушать, говорить по порядку и не терять мысль. Поэтому русский язык работает почти на каждом уроке.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года первоклассник уже увереннее узнаёт буквы, читает простые слова и короткие предложения. Письмо становится аккуратнее, а работа в тетради — спокойнее и понятнее.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умеет слушать задание, находить слоги и ударение, составлять маленькие предложения по картинке или вопросу. Это заметный шаг от первых проб к настоящему школьному навыку.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становится ученик к концу 1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04625"/>
            <a:ext cx="324900" cy="28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4858" y="1719065"/>
            <a:ext cx="324900" cy="2599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пользы русского языка в 1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понимать буквы, слоги и короткие тексты. Постепенно чтение перестаёт быть загадкой и превращается в полезный школьный инструмент.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осваивает аккуратные буквы, слова и простые предложения. Это помогает оформлять тетрадь понятно и без лишних исправлений, почти как настоящий мастер строки.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учит говорить точнее, слушать внимательнее и отвечать смелее. Благодаря этому ребёнок чувствует себя увереннее на уроках и в школьном общении.
</a:t>
            </a:r>
            <a:endParaRPr lang="en-US" sz="11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1 классе — старт большого пути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первых уроках дети делают важные открытия: читают, пишут, составляют предложения и учатся понимать тексты. Именно с этого начинается уверенная дорога к новым знаниям.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2026-05-21T15:42:19Z</dcterms:created>
  <dcterms:modified xsi:type="dcterms:W3CDTF">2026-05-21T15:42:19Z</dcterms:modified>
</cp:coreProperties>
</file>